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7"/>
  </p:notesMasterIdLst>
  <p:sldIdLst>
    <p:sldId id="256" r:id="rId5"/>
    <p:sldId id="258" r:id="rId6"/>
    <p:sldId id="260" r:id="rId7"/>
    <p:sldId id="262" r:id="rId8"/>
    <p:sldId id="278" r:id="rId9"/>
    <p:sldId id="264" r:id="rId10"/>
    <p:sldId id="274" r:id="rId11"/>
    <p:sldId id="279" r:id="rId12"/>
    <p:sldId id="259" r:id="rId13"/>
    <p:sldId id="261" r:id="rId14"/>
    <p:sldId id="280" r:id="rId15"/>
    <p:sldId id="273" r:id="rId16"/>
    <p:sldId id="266" r:id="rId17"/>
    <p:sldId id="265" r:id="rId18"/>
    <p:sldId id="281" r:id="rId19"/>
    <p:sldId id="282" r:id="rId20"/>
    <p:sldId id="283" r:id="rId21"/>
    <p:sldId id="286" r:id="rId22"/>
    <p:sldId id="287" r:id="rId23"/>
    <p:sldId id="288" r:id="rId24"/>
    <p:sldId id="289" r:id="rId25"/>
    <p:sldId id="290" r:id="rId26"/>
    <p:sldId id="285" r:id="rId27"/>
    <p:sldId id="284" r:id="rId28"/>
    <p:sldId id="263" r:id="rId29"/>
    <p:sldId id="267" r:id="rId30"/>
    <p:sldId id="268" r:id="rId31"/>
    <p:sldId id="269" r:id="rId32"/>
    <p:sldId id="270" r:id="rId33"/>
    <p:sldId id="271" r:id="rId34"/>
    <p:sldId id="272" r:id="rId35"/>
    <p:sldId id="275" r:id="rId36"/>
  </p:sldIdLst>
  <p:sldSz cx="9144000" cy="5143500" type="screen16x9"/>
  <p:notesSz cx="6858000" cy="9144000"/>
  <p:embeddedFontLst>
    <p:embeddedFont>
      <p:font typeface="Albert Sans"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oppins SemiBold" panose="000007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9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08C5B-FDE6-C9E2-0C4B-66F351AB028B}" v="46" dt="2024-04-04T09:47:25.429"/>
    <p1510:client id="{F66B83F2-6851-471D-A2CD-E15A18E3FEC5}" v="44" dt="2024-04-04T09:42:37.631"/>
  </p1510:revLst>
</p1510:revInfo>
</file>

<file path=ppt/tableStyles.xml><?xml version="1.0" encoding="utf-8"?>
<a:tblStyleLst xmlns:a="http://schemas.openxmlformats.org/drawingml/2006/main" def="{E4132372-0BEE-4CBE-BB7E-E3383C03C9D4}">
  <a:tblStyle styleId="{E4132372-0BEE-4CBE-BB7E-E3383C03C9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711E4F-A07C-47E0-B0C9-C5DFFDF3D6B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1C0BB-5926-468D-8BB3-FC863EE4FA77}" type="doc">
      <dgm:prSet loTypeId="urn:microsoft.com/office/officeart/2005/8/layout/hierarchy6" loCatId="hierarchy" qsTypeId="urn:microsoft.com/office/officeart/2005/8/quickstyle/simple5" qsCatId="simple" csTypeId="urn:microsoft.com/office/officeart/2005/8/colors/accent4_1" csCatId="accent4" phldr="1"/>
      <dgm:spPr/>
      <dgm:t>
        <a:bodyPr/>
        <a:lstStyle/>
        <a:p>
          <a:endParaRPr lang="de-AT"/>
        </a:p>
      </dgm:t>
    </dgm:pt>
    <dgm:pt modelId="{00E981B5-1B28-4405-BFDE-F3AE6D13C1D1}">
      <dgm:prSet phldrT="[Text]" custT="1"/>
      <dgm:spPr>
        <a:solidFill>
          <a:schemeClr val="tx2">
            <a:lumMod val="75000"/>
          </a:schemeClr>
        </a:solidFill>
      </dgm:spPr>
      <dgm:t>
        <a:bodyPr/>
        <a:lstStyle/>
        <a:p>
          <a:r>
            <a:rPr lang="de-AT" sz="1400">
              <a:latin typeface="Albert Sans"/>
            </a:rPr>
            <a:t>Web-App</a:t>
          </a:r>
        </a:p>
      </dgm:t>
    </dgm:pt>
    <dgm:pt modelId="{5BCF84DF-A729-4E07-91DD-01254E98F40D}" type="parTrans" cxnId="{058578F4-CB8F-49B6-ACAA-6F83E77A871C}">
      <dgm:prSet/>
      <dgm:spPr/>
      <dgm:t>
        <a:bodyPr/>
        <a:lstStyle/>
        <a:p>
          <a:endParaRPr lang="de-AT"/>
        </a:p>
      </dgm:t>
    </dgm:pt>
    <dgm:pt modelId="{483EFDB8-1C8B-49B5-8804-AE294001A2CF}" type="sibTrans" cxnId="{058578F4-CB8F-49B6-ACAA-6F83E77A871C}">
      <dgm:prSet/>
      <dgm:spPr/>
      <dgm:t>
        <a:bodyPr/>
        <a:lstStyle/>
        <a:p>
          <a:endParaRPr lang="de-AT"/>
        </a:p>
      </dgm:t>
    </dgm:pt>
    <dgm:pt modelId="{CABF48D3-F2B8-417E-B9B2-CA20845CAB7B}" type="asst">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53340" tIns="53340" rIns="53340" bIns="53340" numCol="1" spcCol="1270" anchor="ctr" anchorCtr="0"/>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Filtern nach Jahrgang und Fächern</a:t>
          </a:r>
        </a:p>
      </dgm:t>
    </dgm:pt>
    <dgm:pt modelId="{C0DD92B0-7ADD-4E90-90DC-ED37A031558B}" type="parTrans" cxnId="{BF0E1B1D-8214-4FC4-AA50-D7CDC61E7D61}">
      <dgm:prSet/>
      <dgm:spPr/>
      <dgm:t>
        <a:bodyPr/>
        <a:lstStyle/>
        <a:p>
          <a:endParaRPr lang="de-AT" sz="4800"/>
        </a:p>
      </dgm:t>
    </dgm:pt>
    <dgm:pt modelId="{D7B365C4-2CDB-4A87-85EF-68816F305145}" type="sibTrans" cxnId="{BF0E1B1D-8214-4FC4-AA50-D7CDC61E7D61}">
      <dgm:prSet/>
      <dgm:spPr/>
      <dgm:t>
        <a:bodyPr/>
        <a:lstStyle/>
        <a:p>
          <a:endParaRPr lang="de-AT"/>
        </a:p>
      </dgm:t>
    </dgm:pt>
    <dgm:pt modelId="{034209C2-8AD5-4690-B4DE-3F56860EBF29}">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latin typeface="Albert Sans"/>
            </a:rPr>
            <a:t>Mitschriften, Zusammenfassungen hochladen bei </a:t>
          </a:r>
          <a:r>
            <a:rPr lang="de-AT" sz="1200" kern="1200">
              <a:latin typeface="Albert Sans"/>
              <a:ea typeface="+mn-ea"/>
              <a:cs typeface="+mn-cs"/>
            </a:rPr>
            <a:t>verschiedenen</a:t>
          </a:r>
          <a:r>
            <a:rPr lang="de-AT" sz="1200" kern="1200">
              <a:latin typeface="Albert Sans"/>
            </a:rPr>
            <a:t> Themenbereichen</a:t>
          </a:r>
        </a:p>
      </dgm:t>
    </dgm:pt>
    <dgm:pt modelId="{A2C7B391-3787-4EA8-AA5D-7358DB3D7913}" type="parTrans" cxnId="{97F433C2-8A73-4395-9673-C0713AB51B2E}">
      <dgm:prSet/>
      <dgm:spPr/>
      <dgm:t>
        <a:bodyPr/>
        <a:lstStyle/>
        <a:p>
          <a:endParaRPr lang="de-AT" sz="4800"/>
        </a:p>
      </dgm:t>
    </dgm:pt>
    <dgm:pt modelId="{1EC3A8DE-8E4C-4757-B61A-020305B678AC}" type="sibTrans" cxnId="{97F433C2-8A73-4395-9673-C0713AB51B2E}">
      <dgm:prSet/>
      <dgm:spPr/>
      <dgm:t>
        <a:bodyPr/>
        <a:lstStyle/>
        <a:p>
          <a:endParaRPr lang="de-AT"/>
        </a:p>
      </dgm:t>
    </dgm:pt>
    <dgm:pt modelId="{23FB31E1-FE78-48A9-BD66-0A10971B16EB}">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53340" tIns="53340" rIns="53340" bIns="53340" numCol="1" spcCol="1270" anchor="ctr" anchorCtr="0"/>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Übungen</a:t>
          </a:r>
          <a:endParaRPr lang="de-AT" sz="1200" kern="1200">
            <a:solidFill>
              <a:srgbClr val="121D27">
                <a:hueOff val="0"/>
                <a:satOff val="0"/>
                <a:lumOff val="0"/>
                <a:alphaOff val="0"/>
              </a:srgbClr>
            </a:solidFill>
            <a:latin typeface="Albert Sans"/>
            <a:ea typeface="+mn-ea"/>
            <a:cs typeface="+mn-cs"/>
          </a:endParaRPr>
        </a:p>
      </dgm:t>
    </dgm:pt>
    <dgm:pt modelId="{BF15332F-3A0C-415C-BB60-D16258653F37}" type="parTrans" cxnId="{DA7499E6-2387-457C-9F00-226E3C34C112}">
      <dgm:prSet/>
      <dgm:spPr/>
      <dgm:t>
        <a:bodyPr/>
        <a:lstStyle/>
        <a:p>
          <a:endParaRPr lang="de-AT" sz="4800"/>
        </a:p>
      </dgm:t>
    </dgm:pt>
    <dgm:pt modelId="{C9B36163-926F-49D3-8326-0DC80B3E7494}" type="sibTrans" cxnId="{DA7499E6-2387-457C-9F00-226E3C34C112}">
      <dgm:prSet/>
      <dgm:spPr/>
      <dgm:t>
        <a:bodyPr/>
        <a:lstStyle/>
        <a:p>
          <a:endParaRPr lang="de-AT"/>
        </a:p>
      </dgm:t>
    </dgm:pt>
    <dgm:pt modelId="{806880F7-4E70-473F-B8C4-EB36037D4290}">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solidFill>
                <a:srgbClr val="121D27">
                  <a:hueOff val="0"/>
                  <a:satOff val="0"/>
                  <a:lumOff val="0"/>
                  <a:alphaOff val="0"/>
                </a:srgbClr>
              </a:solidFill>
              <a:latin typeface="Albert Sans"/>
              <a:ea typeface="+mn-ea"/>
              <a:cs typeface="+mn-cs"/>
            </a:rPr>
            <a:t>Schularbeiten-</a:t>
          </a:r>
          <a:r>
            <a:rPr lang="de-AT" sz="1200" kern="1200">
              <a:latin typeface="Albert Sans"/>
            </a:rPr>
            <a:t>, MAK-, Hausaufgabenbeispiele</a:t>
          </a:r>
        </a:p>
      </dgm:t>
    </dgm:pt>
    <dgm:pt modelId="{02432893-508A-4DB5-9F15-7440246E89DC}" type="parTrans" cxnId="{88F3D05F-25EB-4ADE-A3D6-7B34328CD8F1}">
      <dgm:prSet/>
      <dgm:spPr/>
      <dgm:t>
        <a:bodyPr/>
        <a:lstStyle/>
        <a:p>
          <a:endParaRPr lang="de-AT" sz="4800"/>
        </a:p>
      </dgm:t>
    </dgm:pt>
    <dgm:pt modelId="{72396799-E324-4E4C-BE68-1DFBBD98C8CC}" type="sibTrans" cxnId="{88F3D05F-25EB-4ADE-A3D6-7B34328CD8F1}">
      <dgm:prSet/>
      <dgm:spPr/>
      <dgm:t>
        <a:bodyPr/>
        <a:lstStyle/>
        <a:p>
          <a:endParaRPr lang="de-AT"/>
        </a:p>
      </dgm:t>
    </dgm:pt>
    <dgm:pt modelId="{3922BC9C-7409-4D42-BEAB-FCBCA5311AC8}">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r>
            <a:rPr lang="de-AT" sz="1200" kern="1200">
              <a:latin typeface="Albert Sans"/>
            </a:rPr>
            <a:t>Prüfmodus / </a:t>
          </a:r>
          <a:r>
            <a:rPr lang="de-AT" sz="1200" kern="1200">
              <a:solidFill>
                <a:srgbClr val="121D27">
                  <a:hueOff val="0"/>
                  <a:satOff val="0"/>
                  <a:lumOff val="0"/>
                  <a:alphaOff val="0"/>
                </a:srgbClr>
              </a:solidFill>
              <a:latin typeface="Albert Sans"/>
              <a:ea typeface="+mn-ea"/>
              <a:cs typeface="+mn-cs"/>
            </a:rPr>
            <a:t>Lernmodus</a:t>
          </a:r>
        </a:p>
      </dgm:t>
    </dgm:pt>
    <dgm:pt modelId="{3A0FFD2A-9B9D-42CE-A096-45DCCC6B6D64}" type="parTrans" cxnId="{F1CE1449-EB76-4AA5-A9E8-0BCB22ADCC4F}">
      <dgm:prSet/>
      <dgm:spPr/>
      <dgm:t>
        <a:bodyPr/>
        <a:lstStyle/>
        <a:p>
          <a:endParaRPr lang="de-AT" sz="4800"/>
        </a:p>
      </dgm:t>
    </dgm:pt>
    <dgm:pt modelId="{5A91C4FC-2C8F-4313-88A8-558047891E2C}" type="sibTrans" cxnId="{F1CE1449-EB76-4AA5-A9E8-0BCB22ADCC4F}">
      <dgm:prSet/>
      <dgm:spPr/>
      <dgm:t>
        <a:bodyPr/>
        <a:lstStyle/>
        <a:p>
          <a:endParaRPr lang="de-AT"/>
        </a:p>
      </dgm:t>
    </dgm:pt>
    <dgm:pt modelId="{DF657035-64FB-4C27-9A4C-8722BFB38A08}">
      <dgm:prSet phldrT="[Text]" custT="1"/>
      <dgm:spPr>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Lernquizze</a:t>
          </a:r>
        </a:p>
      </dgm:t>
    </dgm:pt>
    <dgm:pt modelId="{1C041E7F-431A-4B32-AD1B-A0714C59F51D}" type="parTrans" cxnId="{0DEFA379-6D61-4CB8-ABCA-43BDCA2D67A2}">
      <dgm:prSet/>
      <dgm:spPr/>
      <dgm:t>
        <a:bodyPr/>
        <a:lstStyle/>
        <a:p>
          <a:endParaRPr lang="de-AT" sz="4800"/>
        </a:p>
      </dgm:t>
    </dgm:pt>
    <dgm:pt modelId="{057FA252-B96D-46DA-B3FA-3DC112464EFD}" type="sibTrans" cxnId="{0DEFA379-6D61-4CB8-ABCA-43BDCA2D67A2}">
      <dgm:prSet/>
      <dgm:spPr/>
      <dgm:t>
        <a:bodyPr/>
        <a:lstStyle/>
        <a:p>
          <a:endParaRPr lang="de-AT"/>
        </a:p>
      </dgm:t>
    </dgm:pt>
    <dgm:pt modelId="{5DD78935-31D7-4F2A-9E2B-CBDD670BAD21}" type="pres">
      <dgm:prSet presAssocID="{DAA1C0BB-5926-468D-8BB3-FC863EE4FA77}" presName="mainComposite" presStyleCnt="0">
        <dgm:presLayoutVars>
          <dgm:chPref val="1"/>
          <dgm:dir/>
          <dgm:animOne val="branch"/>
          <dgm:animLvl val="lvl"/>
          <dgm:resizeHandles val="exact"/>
        </dgm:presLayoutVars>
      </dgm:prSet>
      <dgm:spPr/>
    </dgm:pt>
    <dgm:pt modelId="{A5F96182-6C8D-40CB-A474-92ADA127C741}" type="pres">
      <dgm:prSet presAssocID="{DAA1C0BB-5926-468D-8BB3-FC863EE4FA77}" presName="hierFlow" presStyleCnt="0"/>
      <dgm:spPr/>
    </dgm:pt>
    <dgm:pt modelId="{38BD9B80-84C3-4F41-979F-EDDDA538B766}" type="pres">
      <dgm:prSet presAssocID="{DAA1C0BB-5926-468D-8BB3-FC863EE4FA77}" presName="hierChild1" presStyleCnt="0">
        <dgm:presLayoutVars>
          <dgm:chPref val="1"/>
          <dgm:animOne val="branch"/>
          <dgm:animLvl val="lvl"/>
        </dgm:presLayoutVars>
      </dgm:prSet>
      <dgm:spPr/>
    </dgm:pt>
    <dgm:pt modelId="{3A1A7D6F-A61D-439E-AACD-F4C3B29B7E6A}" type="pres">
      <dgm:prSet presAssocID="{00E981B5-1B28-4405-BFDE-F3AE6D13C1D1}" presName="Name14" presStyleCnt="0"/>
      <dgm:spPr/>
    </dgm:pt>
    <dgm:pt modelId="{7B595B7C-59F0-40BC-A0E2-D365188CED15}" type="pres">
      <dgm:prSet presAssocID="{00E981B5-1B28-4405-BFDE-F3AE6D13C1D1}" presName="level1Shape" presStyleLbl="node0" presStyleIdx="0" presStyleCnt="1">
        <dgm:presLayoutVars>
          <dgm:chPref val="3"/>
        </dgm:presLayoutVars>
      </dgm:prSet>
      <dgm:spPr/>
    </dgm:pt>
    <dgm:pt modelId="{0EE06395-D8B3-4390-8367-0F6F5D2E404E}" type="pres">
      <dgm:prSet presAssocID="{00E981B5-1B28-4405-BFDE-F3AE6D13C1D1}" presName="hierChild2" presStyleCnt="0"/>
      <dgm:spPr/>
    </dgm:pt>
    <dgm:pt modelId="{99E7C004-5DF9-4DF2-8443-B6CE670A3B19}" type="pres">
      <dgm:prSet presAssocID="{C0DD92B0-7ADD-4E90-90DC-ED37A031558B}" presName="Name19" presStyleLbl="parChTrans1D2" presStyleIdx="0" presStyleCnt="2"/>
      <dgm:spPr/>
    </dgm:pt>
    <dgm:pt modelId="{2C25B341-85D2-4F20-9531-6AD283029379}" type="pres">
      <dgm:prSet presAssocID="{CABF48D3-F2B8-417E-B9B2-CA20845CAB7B}" presName="Name21" presStyleCnt="0"/>
      <dgm:spPr/>
    </dgm:pt>
    <dgm:pt modelId="{A46108C7-D79F-453E-85C7-BB973B8ABC2C}" type="pres">
      <dgm:prSet presAssocID="{CABF48D3-F2B8-417E-B9B2-CA20845CAB7B}" presName="level2Shape" presStyleLbl="asst1" presStyleIdx="0" presStyleCnt="1"/>
      <dgm:spPr>
        <a:xfrm>
          <a:off x="427638" y="1416714"/>
          <a:ext cx="1517432" cy="1011621"/>
        </a:xfrm>
        <a:prstGeom prst="roundRect">
          <a:avLst>
            <a:gd name="adj" fmla="val 10000"/>
          </a:avLst>
        </a:prstGeom>
      </dgm:spPr>
    </dgm:pt>
    <dgm:pt modelId="{5B1BEDDE-2E0E-41B5-832C-B8D49268AFB5}" type="pres">
      <dgm:prSet presAssocID="{CABF48D3-F2B8-417E-B9B2-CA20845CAB7B}" presName="hierChild3" presStyleCnt="0"/>
      <dgm:spPr/>
    </dgm:pt>
    <dgm:pt modelId="{BB780080-46EA-4844-BF02-36311DE79CAB}" type="pres">
      <dgm:prSet presAssocID="{A2C7B391-3787-4EA8-AA5D-7358DB3D7913}" presName="Name19" presStyleLbl="parChTrans1D3" presStyleIdx="0" presStyleCnt="4"/>
      <dgm:spPr/>
    </dgm:pt>
    <dgm:pt modelId="{F3776513-66E0-46E4-99E0-D04A427AC32F}" type="pres">
      <dgm:prSet presAssocID="{034209C2-8AD5-4690-B4DE-3F56860EBF29}" presName="Name21" presStyleCnt="0"/>
      <dgm:spPr/>
    </dgm:pt>
    <dgm:pt modelId="{7AB0D4C4-C172-465A-9183-7B288A285B37}" type="pres">
      <dgm:prSet presAssocID="{034209C2-8AD5-4690-B4DE-3F56860EBF29}" presName="level2Shape" presStyleLbl="node3" presStyleIdx="0" presStyleCnt="4" custScaleX="140043"/>
      <dgm:spPr>
        <a:xfrm>
          <a:off x="123825" y="2832984"/>
          <a:ext cx="2125058" cy="1011621"/>
        </a:xfrm>
        <a:prstGeom prst="roundRect">
          <a:avLst>
            <a:gd name="adj" fmla="val 10000"/>
          </a:avLst>
        </a:prstGeom>
      </dgm:spPr>
    </dgm:pt>
    <dgm:pt modelId="{3F74B571-1CD8-4294-A813-A460CB779B0E}" type="pres">
      <dgm:prSet presAssocID="{034209C2-8AD5-4690-B4DE-3F56860EBF29}" presName="hierChild3" presStyleCnt="0"/>
      <dgm:spPr/>
    </dgm:pt>
    <dgm:pt modelId="{4C457091-42ED-4BCC-A1E3-D780035B024A}" type="pres">
      <dgm:prSet presAssocID="{BF15332F-3A0C-415C-BB60-D16258653F37}" presName="Name19" presStyleLbl="parChTrans1D2" presStyleIdx="1" presStyleCnt="2"/>
      <dgm:spPr/>
    </dgm:pt>
    <dgm:pt modelId="{B8EF5C57-3ADC-4ACD-93F6-68C6957E19B2}" type="pres">
      <dgm:prSet presAssocID="{23FB31E1-FE78-48A9-BD66-0A10971B16EB}" presName="Name21" presStyleCnt="0"/>
      <dgm:spPr/>
    </dgm:pt>
    <dgm:pt modelId="{01C4FD53-73EB-4B4A-8CE9-9FBD2E3C47EA}" type="pres">
      <dgm:prSet presAssocID="{23FB31E1-FE78-48A9-BD66-0A10971B16EB}" presName="level2Shape" presStyleLbl="node2" presStyleIdx="0" presStyleCnt="1"/>
      <dgm:spPr>
        <a:xfrm>
          <a:off x="5074852" y="1416714"/>
          <a:ext cx="1517432" cy="1011621"/>
        </a:xfrm>
        <a:prstGeom prst="roundRect">
          <a:avLst>
            <a:gd name="adj" fmla="val 10000"/>
          </a:avLst>
        </a:prstGeom>
      </dgm:spPr>
    </dgm:pt>
    <dgm:pt modelId="{2DE8FF31-7924-48EC-A276-F86F77F18AC6}" type="pres">
      <dgm:prSet presAssocID="{23FB31E1-FE78-48A9-BD66-0A10971B16EB}" presName="hierChild3" presStyleCnt="0"/>
      <dgm:spPr/>
    </dgm:pt>
    <dgm:pt modelId="{F0C5DE2F-45E9-4F54-8882-39805F862C89}" type="pres">
      <dgm:prSet presAssocID="{3A0FFD2A-9B9D-42CE-A096-45DCCC6B6D64}" presName="Name19" presStyleLbl="parChTrans1D3" presStyleIdx="1" presStyleCnt="4"/>
      <dgm:spPr/>
    </dgm:pt>
    <dgm:pt modelId="{17A6614F-52BF-4377-A35F-55F2CD1811B8}" type="pres">
      <dgm:prSet presAssocID="{3922BC9C-7409-4D42-BEAB-FCBCA5311AC8}" presName="Name21" presStyleCnt="0"/>
      <dgm:spPr/>
    </dgm:pt>
    <dgm:pt modelId="{97FDC367-2428-42C4-97A8-FC5D8FB68029}" type="pres">
      <dgm:prSet presAssocID="{3922BC9C-7409-4D42-BEAB-FCBCA5311AC8}" presName="level2Shape" presStyleLbl="node3" presStyleIdx="1" presStyleCnt="4"/>
      <dgm:spPr>
        <a:xfrm>
          <a:off x="2704114" y="2832984"/>
          <a:ext cx="1517432" cy="1011621"/>
        </a:xfrm>
        <a:prstGeom prst="roundRect">
          <a:avLst>
            <a:gd name="adj" fmla="val 10000"/>
          </a:avLst>
        </a:prstGeom>
      </dgm:spPr>
    </dgm:pt>
    <dgm:pt modelId="{F54864C6-EF93-4559-85CE-A23AB15D1471}" type="pres">
      <dgm:prSet presAssocID="{3922BC9C-7409-4D42-BEAB-FCBCA5311AC8}" presName="hierChild3" presStyleCnt="0"/>
      <dgm:spPr/>
    </dgm:pt>
    <dgm:pt modelId="{4FA96B88-063A-4895-AB3B-9EB67CB4B5CF}" type="pres">
      <dgm:prSet presAssocID="{02432893-508A-4DB5-9F15-7440246E89DC}" presName="Name19" presStyleLbl="parChTrans1D3" presStyleIdx="2" presStyleCnt="4"/>
      <dgm:spPr/>
    </dgm:pt>
    <dgm:pt modelId="{1D65A1FE-F039-4FE6-8EF6-A5CEF02820D9}" type="pres">
      <dgm:prSet presAssocID="{806880F7-4E70-473F-B8C4-EB36037D4290}" presName="Name21" presStyleCnt="0"/>
      <dgm:spPr/>
    </dgm:pt>
    <dgm:pt modelId="{3528A682-94BE-4053-AAF0-7B329236F0AD}" type="pres">
      <dgm:prSet presAssocID="{806880F7-4E70-473F-B8C4-EB36037D4290}" presName="level2Shape" presStyleLbl="node3" presStyleIdx="2" presStyleCnt="4" custScaleX="152467"/>
      <dgm:spPr>
        <a:xfrm>
          <a:off x="4676777" y="2832984"/>
          <a:ext cx="2313584" cy="1011621"/>
        </a:xfrm>
        <a:prstGeom prst="roundRect">
          <a:avLst>
            <a:gd name="adj" fmla="val 10000"/>
          </a:avLst>
        </a:prstGeom>
      </dgm:spPr>
    </dgm:pt>
    <dgm:pt modelId="{4E427181-3665-4279-858E-D91DCD0192DA}" type="pres">
      <dgm:prSet presAssocID="{806880F7-4E70-473F-B8C4-EB36037D4290}" presName="hierChild3" presStyleCnt="0"/>
      <dgm:spPr/>
    </dgm:pt>
    <dgm:pt modelId="{76108E19-60EF-44CC-88A7-26D60226B891}" type="pres">
      <dgm:prSet presAssocID="{1C041E7F-431A-4B32-AD1B-A0714C59F51D}" presName="Name19" presStyleLbl="parChTrans1D3" presStyleIdx="3" presStyleCnt="4"/>
      <dgm:spPr/>
    </dgm:pt>
    <dgm:pt modelId="{A1CB5683-0859-44D9-B921-F0CE1F259102}" type="pres">
      <dgm:prSet presAssocID="{DF657035-64FB-4C27-9A4C-8722BFB38A08}" presName="Name21" presStyleCnt="0"/>
      <dgm:spPr/>
    </dgm:pt>
    <dgm:pt modelId="{101365D1-667F-436F-904F-695B032EBB4E}" type="pres">
      <dgm:prSet presAssocID="{DF657035-64FB-4C27-9A4C-8722BFB38A08}" presName="level2Shape" presStyleLbl="node3" presStyleIdx="3" presStyleCnt="4"/>
      <dgm:spPr>
        <a:xfrm>
          <a:off x="7445591" y="2832984"/>
          <a:ext cx="1517432" cy="1011621"/>
        </a:xfrm>
        <a:prstGeom prst="roundRect">
          <a:avLst>
            <a:gd name="adj" fmla="val 10000"/>
          </a:avLst>
        </a:prstGeom>
      </dgm:spPr>
    </dgm:pt>
    <dgm:pt modelId="{7D6F17B7-BCD9-40B9-B10D-6D16FE6BBE73}" type="pres">
      <dgm:prSet presAssocID="{DF657035-64FB-4C27-9A4C-8722BFB38A08}" presName="hierChild3" presStyleCnt="0"/>
      <dgm:spPr/>
    </dgm:pt>
    <dgm:pt modelId="{9A3A42DB-F978-4B28-9017-CE83CDF7413F}" type="pres">
      <dgm:prSet presAssocID="{DAA1C0BB-5926-468D-8BB3-FC863EE4FA77}" presName="bgShapesFlow" presStyleCnt="0"/>
      <dgm:spPr/>
    </dgm:pt>
  </dgm:ptLst>
  <dgm:cxnLst>
    <dgm:cxn modelId="{EA6E1711-901D-4A42-A93F-59F037B57367}" type="presOf" srcId="{00E981B5-1B28-4405-BFDE-F3AE6D13C1D1}" destId="{7B595B7C-59F0-40BC-A0E2-D365188CED15}" srcOrd="0" destOrd="0" presId="urn:microsoft.com/office/officeart/2005/8/layout/hierarchy6"/>
    <dgm:cxn modelId="{BF0E1B1D-8214-4FC4-AA50-D7CDC61E7D61}" srcId="{00E981B5-1B28-4405-BFDE-F3AE6D13C1D1}" destId="{CABF48D3-F2B8-417E-B9B2-CA20845CAB7B}" srcOrd="0" destOrd="0" parTransId="{C0DD92B0-7ADD-4E90-90DC-ED37A031558B}" sibTransId="{D7B365C4-2CDB-4A87-85EF-68816F305145}"/>
    <dgm:cxn modelId="{E41D375F-DD2A-4252-A303-D8CC3B333E7A}" type="presOf" srcId="{02432893-508A-4DB5-9F15-7440246E89DC}" destId="{4FA96B88-063A-4895-AB3B-9EB67CB4B5CF}" srcOrd="0" destOrd="0" presId="urn:microsoft.com/office/officeart/2005/8/layout/hierarchy6"/>
    <dgm:cxn modelId="{88F3D05F-25EB-4ADE-A3D6-7B34328CD8F1}" srcId="{23FB31E1-FE78-48A9-BD66-0A10971B16EB}" destId="{806880F7-4E70-473F-B8C4-EB36037D4290}" srcOrd="1" destOrd="0" parTransId="{02432893-508A-4DB5-9F15-7440246E89DC}" sibTransId="{72396799-E324-4E4C-BE68-1DFBBD98C8CC}"/>
    <dgm:cxn modelId="{F1CE1449-EB76-4AA5-A9E8-0BCB22ADCC4F}" srcId="{23FB31E1-FE78-48A9-BD66-0A10971B16EB}" destId="{3922BC9C-7409-4D42-BEAB-FCBCA5311AC8}" srcOrd="0" destOrd="0" parTransId="{3A0FFD2A-9B9D-42CE-A096-45DCCC6B6D64}" sibTransId="{5A91C4FC-2C8F-4313-88A8-558047891E2C}"/>
    <dgm:cxn modelId="{7BAC3D55-611A-49AF-BEDE-EB8B17B082EE}" type="presOf" srcId="{A2C7B391-3787-4EA8-AA5D-7358DB3D7913}" destId="{BB780080-46EA-4844-BF02-36311DE79CAB}" srcOrd="0" destOrd="0" presId="urn:microsoft.com/office/officeart/2005/8/layout/hierarchy6"/>
    <dgm:cxn modelId="{0DEFA379-6D61-4CB8-ABCA-43BDCA2D67A2}" srcId="{23FB31E1-FE78-48A9-BD66-0A10971B16EB}" destId="{DF657035-64FB-4C27-9A4C-8722BFB38A08}" srcOrd="2" destOrd="0" parTransId="{1C041E7F-431A-4B32-AD1B-A0714C59F51D}" sibTransId="{057FA252-B96D-46DA-B3FA-3DC112464EFD}"/>
    <dgm:cxn modelId="{5C8B1B94-B81E-499C-BA35-719D1E1E5D39}" type="presOf" srcId="{806880F7-4E70-473F-B8C4-EB36037D4290}" destId="{3528A682-94BE-4053-AAF0-7B329236F0AD}" srcOrd="0" destOrd="0" presId="urn:microsoft.com/office/officeart/2005/8/layout/hierarchy6"/>
    <dgm:cxn modelId="{8D5724A1-1593-4658-9887-500DDA830413}" type="presOf" srcId="{3A0FFD2A-9B9D-42CE-A096-45DCCC6B6D64}" destId="{F0C5DE2F-45E9-4F54-8882-39805F862C89}" srcOrd="0" destOrd="0" presId="urn:microsoft.com/office/officeart/2005/8/layout/hierarchy6"/>
    <dgm:cxn modelId="{4B6A6EB3-BEE5-465F-A528-B8925A088A63}" type="presOf" srcId="{CABF48D3-F2B8-417E-B9B2-CA20845CAB7B}" destId="{A46108C7-D79F-453E-85C7-BB973B8ABC2C}" srcOrd="0" destOrd="0" presId="urn:microsoft.com/office/officeart/2005/8/layout/hierarchy6"/>
    <dgm:cxn modelId="{5DB110B4-5475-4F3A-AC28-FA3908FB7580}" type="presOf" srcId="{034209C2-8AD5-4690-B4DE-3F56860EBF29}" destId="{7AB0D4C4-C172-465A-9183-7B288A285B37}" srcOrd="0" destOrd="0" presId="urn:microsoft.com/office/officeart/2005/8/layout/hierarchy6"/>
    <dgm:cxn modelId="{6676E5C1-4E27-43BC-8916-BA0E42CA871F}" type="presOf" srcId="{DF657035-64FB-4C27-9A4C-8722BFB38A08}" destId="{101365D1-667F-436F-904F-695B032EBB4E}" srcOrd="0" destOrd="0" presId="urn:microsoft.com/office/officeart/2005/8/layout/hierarchy6"/>
    <dgm:cxn modelId="{97F433C2-8A73-4395-9673-C0713AB51B2E}" srcId="{CABF48D3-F2B8-417E-B9B2-CA20845CAB7B}" destId="{034209C2-8AD5-4690-B4DE-3F56860EBF29}" srcOrd="0" destOrd="0" parTransId="{A2C7B391-3787-4EA8-AA5D-7358DB3D7913}" sibTransId="{1EC3A8DE-8E4C-4757-B61A-020305B678AC}"/>
    <dgm:cxn modelId="{C7117EC6-BE14-4060-9461-9EA5F3BD8429}" type="presOf" srcId="{DAA1C0BB-5926-468D-8BB3-FC863EE4FA77}" destId="{5DD78935-31D7-4F2A-9E2B-CBDD670BAD21}" srcOrd="0" destOrd="0" presId="urn:microsoft.com/office/officeart/2005/8/layout/hierarchy6"/>
    <dgm:cxn modelId="{C843E7CD-622B-4F50-A1D4-2FF87B580199}" type="presOf" srcId="{BF15332F-3A0C-415C-BB60-D16258653F37}" destId="{4C457091-42ED-4BCC-A1E3-D780035B024A}" srcOrd="0" destOrd="0" presId="urn:microsoft.com/office/officeart/2005/8/layout/hierarchy6"/>
    <dgm:cxn modelId="{0BD6ECD4-7D53-4D31-AF23-8B27E8DF361F}" type="presOf" srcId="{C0DD92B0-7ADD-4E90-90DC-ED37A031558B}" destId="{99E7C004-5DF9-4DF2-8443-B6CE670A3B19}" srcOrd="0" destOrd="0" presId="urn:microsoft.com/office/officeart/2005/8/layout/hierarchy6"/>
    <dgm:cxn modelId="{DA7499E6-2387-457C-9F00-226E3C34C112}" srcId="{00E981B5-1B28-4405-BFDE-F3AE6D13C1D1}" destId="{23FB31E1-FE78-48A9-BD66-0A10971B16EB}" srcOrd="1" destOrd="0" parTransId="{BF15332F-3A0C-415C-BB60-D16258653F37}" sibTransId="{C9B36163-926F-49D3-8326-0DC80B3E7494}"/>
    <dgm:cxn modelId="{98BBD4EA-3F00-43B9-98E9-98B555E4308B}" type="presOf" srcId="{1C041E7F-431A-4B32-AD1B-A0714C59F51D}" destId="{76108E19-60EF-44CC-88A7-26D60226B891}" srcOrd="0" destOrd="0" presId="urn:microsoft.com/office/officeart/2005/8/layout/hierarchy6"/>
    <dgm:cxn modelId="{E6BB06F2-CBF7-4FD2-98DA-7B55B2980F03}" type="presOf" srcId="{3922BC9C-7409-4D42-BEAB-FCBCA5311AC8}" destId="{97FDC367-2428-42C4-97A8-FC5D8FB68029}" srcOrd="0" destOrd="0" presId="urn:microsoft.com/office/officeart/2005/8/layout/hierarchy6"/>
    <dgm:cxn modelId="{DA2F9FF3-5433-4A54-B924-E6ACCD7AA9C1}" type="presOf" srcId="{23FB31E1-FE78-48A9-BD66-0A10971B16EB}" destId="{01C4FD53-73EB-4B4A-8CE9-9FBD2E3C47EA}" srcOrd="0" destOrd="0" presId="urn:microsoft.com/office/officeart/2005/8/layout/hierarchy6"/>
    <dgm:cxn modelId="{058578F4-CB8F-49B6-ACAA-6F83E77A871C}" srcId="{DAA1C0BB-5926-468D-8BB3-FC863EE4FA77}" destId="{00E981B5-1B28-4405-BFDE-F3AE6D13C1D1}" srcOrd="0" destOrd="0" parTransId="{5BCF84DF-A729-4E07-91DD-01254E98F40D}" sibTransId="{483EFDB8-1C8B-49B5-8804-AE294001A2CF}"/>
    <dgm:cxn modelId="{F929B24B-0030-4046-AEDD-00E457DB3D35}" type="presParOf" srcId="{5DD78935-31D7-4F2A-9E2B-CBDD670BAD21}" destId="{A5F96182-6C8D-40CB-A474-92ADA127C741}" srcOrd="0" destOrd="0" presId="urn:microsoft.com/office/officeart/2005/8/layout/hierarchy6"/>
    <dgm:cxn modelId="{D5E387C9-E3C2-4CCD-9783-FCC988AB535A}" type="presParOf" srcId="{A5F96182-6C8D-40CB-A474-92ADA127C741}" destId="{38BD9B80-84C3-4F41-979F-EDDDA538B766}" srcOrd="0" destOrd="0" presId="urn:microsoft.com/office/officeart/2005/8/layout/hierarchy6"/>
    <dgm:cxn modelId="{FDF55D90-A385-4AC0-8503-1F463359D220}" type="presParOf" srcId="{38BD9B80-84C3-4F41-979F-EDDDA538B766}" destId="{3A1A7D6F-A61D-439E-AACD-F4C3B29B7E6A}" srcOrd="0" destOrd="0" presId="urn:microsoft.com/office/officeart/2005/8/layout/hierarchy6"/>
    <dgm:cxn modelId="{E1C3A121-186A-47AC-BC44-2D06B2E17A4A}" type="presParOf" srcId="{3A1A7D6F-A61D-439E-AACD-F4C3B29B7E6A}" destId="{7B595B7C-59F0-40BC-A0E2-D365188CED15}" srcOrd="0" destOrd="0" presId="urn:microsoft.com/office/officeart/2005/8/layout/hierarchy6"/>
    <dgm:cxn modelId="{75932ECF-E072-4769-9A11-A9720717672A}" type="presParOf" srcId="{3A1A7D6F-A61D-439E-AACD-F4C3B29B7E6A}" destId="{0EE06395-D8B3-4390-8367-0F6F5D2E404E}" srcOrd="1" destOrd="0" presId="urn:microsoft.com/office/officeart/2005/8/layout/hierarchy6"/>
    <dgm:cxn modelId="{DF1AD4D8-C8AB-48F6-B2A4-364FE7944C0A}" type="presParOf" srcId="{0EE06395-D8B3-4390-8367-0F6F5D2E404E}" destId="{99E7C004-5DF9-4DF2-8443-B6CE670A3B19}" srcOrd="0" destOrd="0" presId="urn:microsoft.com/office/officeart/2005/8/layout/hierarchy6"/>
    <dgm:cxn modelId="{B17FFAD9-3F95-4D08-A260-2865AA2A49C7}" type="presParOf" srcId="{0EE06395-D8B3-4390-8367-0F6F5D2E404E}" destId="{2C25B341-85D2-4F20-9531-6AD283029379}" srcOrd="1" destOrd="0" presId="urn:microsoft.com/office/officeart/2005/8/layout/hierarchy6"/>
    <dgm:cxn modelId="{CC8B7102-BDDB-40EE-90E5-12F6DFD218A0}" type="presParOf" srcId="{2C25B341-85D2-4F20-9531-6AD283029379}" destId="{A46108C7-D79F-453E-85C7-BB973B8ABC2C}" srcOrd="0" destOrd="0" presId="urn:microsoft.com/office/officeart/2005/8/layout/hierarchy6"/>
    <dgm:cxn modelId="{9858D0B0-4B0D-45EE-A459-5E43F67042F6}" type="presParOf" srcId="{2C25B341-85D2-4F20-9531-6AD283029379}" destId="{5B1BEDDE-2E0E-41B5-832C-B8D49268AFB5}" srcOrd="1" destOrd="0" presId="urn:microsoft.com/office/officeart/2005/8/layout/hierarchy6"/>
    <dgm:cxn modelId="{F0A9829A-F08F-4BEF-A0E0-88A4D0AF7A97}" type="presParOf" srcId="{5B1BEDDE-2E0E-41B5-832C-B8D49268AFB5}" destId="{BB780080-46EA-4844-BF02-36311DE79CAB}" srcOrd="0" destOrd="0" presId="urn:microsoft.com/office/officeart/2005/8/layout/hierarchy6"/>
    <dgm:cxn modelId="{39DC1349-30B8-449A-A1DC-BD705CF6ED7C}" type="presParOf" srcId="{5B1BEDDE-2E0E-41B5-832C-B8D49268AFB5}" destId="{F3776513-66E0-46E4-99E0-D04A427AC32F}" srcOrd="1" destOrd="0" presId="urn:microsoft.com/office/officeart/2005/8/layout/hierarchy6"/>
    <dgm:cxn modelId="{95499E81-B6AF-4B86-9D51-FFA813DCD080}" type="presParOf" srcId="{F3776513-66E0-46E4-99E0-D04A427AC32F}" destId="{7AB0D4C4-C172-465A-9183-7B288A285B37}" srcOrd="0" destOrd="0" presId="urn:microsoft.com/office/officeart/2005/8/layout/hierarchy6"/>
    <dgm:cxn modelId="{71D833C0-D699-427B-AE13-6E89218E7916}" type="presParOf" srcId="{F3776513-66E0-46E4-99E0-D04A427AC32F}" destId="{3F74B571-1CD8-4294-A813-A460CB779B0E}" srcOrd="1" destOrd="0" presId="urn:microsoft.com/office/officeart/2005/8/layout/hierarchy6"/>
    <dgm:cxn modelId="{EA03F6A1-ED5B-42C1-A0F5-BDE1A50DDF6C}" type="presParOf" srcId="{0EE06395-D8B3-4390-8367-0F6F5D2E404E}" destId="{4C457091-42ED-4BCC-A1E3-D780035B024A}" srcOrd="2" destOrd="0" presId="urn:microsoft.com/office/officeart/2005/8/layout/hierarchy6"/>
    <dgm:cxn modelId="{90C3711E-8213-4829-9676-B7BA96DB36AB}" type="presParOf" srcId="{0EE06395-D8B3-4390-8367-0F6F5D2E404E}" destId="{B8EF5C57-3ADC-4ACD-93F6-68C6957E19B2}" srcOrd="3" destOrd="0" presId="urn:microsoft.com/office/officeart/2005/8/layout/hierarchy6"/>
    <dgm:cxn modelId="{0B2968E5-5EDA-4200-9E99-365EBD2CF462}" type="presParOf" srcId="{B8EF5C57-3ADC-4ACD-93F6-68C6957E19B2}" destId="{01C4FD53-73EB-4B4A-8CE9-9FBD2E3C47EA}" srcOrd="0" destOrd="0" presId="urn:microsoft.com/office/officeart/2005/8/layout/hierarchy6"/>
    <dgm:cxn modelId="{AEB6D322-3618-42A9-9726-E10A60041C6E}" type="presParOf" srcId="{B8EF5C57-3ADC-4ACD-93F6-68C6957E19B2}" destId="{2DE8FF31-7924-48EC-A276-F86F77F18AC6}" srcOrd="1" destOrd="0" presId="urn:microsoft.com/office/officeart/2005/8/layout/hierarchy6"/>
    <dgm:cxn modelId="{BD7809DE-0990-4339-AACA-F2F44D5D1747}" type="presParOf" srcId="{2DE8FF31-7924-48EC-A276-F86F77F18AC6}" destId="{F0C5DE2F-45E9-4F54-8882-39805F862C89}" srcOrd="0" destOrd="0" presId="urn:microsoft.com/office/officeart/2005/8/layout/hierarchy6"/>
    <dgm:cxn modelId="{C33C4108-E850-49CB-8DBF-690A8CFC22D2}" type="presParOf" srcId="{2DE8FF31-7924-48EC-A276-F86F77F18AC6}" destId="{17A6614F-52BF-4377-A35F-55F2CD1811B8}" srcOrd="1" destOrd="0" presId="urn:microsoft.com/office/officeart/2005/8/layout/hierarchy6"/>
    <dgm:cxn modelId="{14BA5C0A-7327-41BE-ADDB-6092D31F11EA}" type="presParOf" srcId="{17A6614F-52BF-4377-A35F-55F2CD1811B8}" destId="{97FDC367-2428-42C4-97A8-FC5D8FB68029}" srcOrd="0" destOrd="0" presId="urn:microsoft.com/office/officeart/2005/8/layout/hierarchy6"/>
    <dgm:cxn modelId="{748536C7-C3B3-46EE-8937-02E28A59F29F}" type="presParOf" srcId="{17A6614F-52BF-4377-A35F-55F2CD1811B8}" destId="{F54864C6-EF93-4559-85CE-A23AB15D1471}" srcOrd="1" destOrd="0" presId="urn:microsoft.com/office/officeart/2005/8/layout/hierarchy6"/>
    <dgm:cxn modelId="{6040AF23-2652-4E5F-B613-D375BDB63D95}" type="presParOf" srcId="{2DE8FF31-7924-48EC-A276-F86F77F18AC6}" destId="{4FA96B88-063A-4895-AB3B-9EB67CB4B5CF}" srcOrd="2" destOrd="0" presId="urn:microsoft.com/office/officeart/2005/8/layout/hierarchy6"/>
    <dgm:cxn modelId="{D4EA7851-5827-4519-BCA2-7DEF503C281F}" type="presParOf" srcId="{2DE8FF31-7924-48EC-A276-F86F77F18AC6}" destId="{1D65A1FE-F039-4FE6-8EF6-A5CEF02820D9}" srcOrd="3" destOrd="0" presId="urn:microsoft.com/office/officeart/2005/8/layout/hierarchy6"/>
    <dgm:cxn modelId="{0EC4A803-7AAB-4886-B0DE-8A54D482D8A7}" type="presParOf" srcId="{1D65A1FE-F039-4FE6-8EF6-A5CEF02820D9}" destId="{3528A682-94BE-4053-AAF0-7B329236F0AD}" srcOrd="0" destOrd="0" presId="urn:microsoft.com/office/officeart/2005/8/layout/hierarchy6"/>
    <dgm:cxn modelId="{CE9E0D31-8581-4D28-B1C3-35ED370C9FF7}" type="presParOf" srcId="{1D65A1FE-F039-4FE6-8EF6-A5CEF02820D9}" destId="{4E427181-3665-4279-858E-D91DCD0192DA}" srcOrd="1" destOrd="0" presId="urn:microsoft.com/office/officeart/2005/8/layout/hierarchy6"/>
    <dgm:cxn modelId="{C7819A81-F59F-41E5-8A1A-83B238561C09}" type="presParOf" srcId="{2DE8FF31-7924-48EC-A276-F86F77F18AC6}" destId="{76108E19-60EF-44CC-88A7-26D60226B891}" srcOrd="4" destOrd="0" presId="urn:microsoft.com/office/officeart/2005/8/layout/hierarchy6"/>
    <dgm:cxn modelId="{890AD9FA-C719-4C24-973C-502D3A166CEC}" type="presParOf" srcId="{2DE8FF31-7924-48EC-A276-F86F77F18AC6}" destId="{A1CB5683-0859-44D9-B921-F0CE1F259102}" srcOrd="5" destOrd="0" presId="urn:microsoft.com/office/officeart/2005/8/layout/hierarchy6"/>
    <dgm:cxn modelId="{D5C5028E-AC03-4F85-9D1C-D63644C3F0FB}" type="presParOf" srcId="{A1CB5683-0859-44D9-B921-F0CE1F259102}" destId="{101365D1-667F-436F-904F-695B032EBB4E}" srcOrd="0" destOrd="0" presId="urn:microsoft.com/office/officeart/2005/8/layout/hierarchy6"/>
    <dgm:cxn modelId="{938F195F-1ED9-483D-ADE0-6637B8B11436}" type="presParOf" srcId="{A1CB5683-0859-44D9-B921-F0CE1F259102}" destId="{7D6F17B7-BCD9-40B9-B10D-6D16FE6BBE73}" srcOrd="1" destOrd="0" presId="urn:microsoft.com/office/officeart/2005/8/layout/hierarchy6"/>
    <dgm:cxn modelId="{D56DBF7A-5D6A-4CA0-9140-905E0F63E27B}" type="presParOf" srcId="{5DD78935-31D7-4F2A-9E2B-CBDD670BAD21}" destId="{9A3A42DB-F978-4B28-9017-CE83CDF7413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95B7C-59F0-40BC-A0E2-D365188CED15}">
      <dsp:nvSpPr>
        <dsp:cNvPr id="0" name=""/>
        <dsp:cNvSpPr/>
      </dsp:nvSpPr>
      <dsp:spPr>
        <a:xfrm>
          <a:off x="2751245" y="443"/>
          <a:ext cx="1517432" cy="1011621"/>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AT" sz="1400" kern="1200">
              <a:latin typeface="Albert Sans"/>
            </a:rPr>
            <a:t>Web-App</a:t>
          </a:r>
        </a:p>
      </dsp:txBody>
      <dsp:txXfrm>
        <a:off x="2780874" y="30072"/>
        <a:ext cx="1458174" cy="952363"/>
      </dsp:txXfrm>
    </dsp:sp>
    <dsp:sp modelId="{99E7C004-5DF9-4DF2-8443-B6CE670A3B19}">
      <dsp:nvSpPr>
        <dsp:cNvPr id="0" name=""/>
        <dsp:cNvSpPr/>
      </dsp:nvSpPr>
      <dsp:spPr>
        <a:xfrm>
          <a:off x="1186354" y="1012065"/>
          <a:ext cx="2323607" cy="404648"/>
        </a:xfrm>
        <a:custGeom>
          <a:avLst/>
          <a:gdLst/>
          <a:ahLst/>
          <a:cxnLst/>
          <a:rect l="0" t="0" r="0" b="0"/>
          <a:pathLst>
            <a:path>
              <a:moveTo>
                <a:pt x="2323607" y="0"/>
              </a:moveTo>
              <a:lnTo>
                <a:pt x="2323607" y="202324"/>
              </a:lnTo>
              <a:lnTo>
                <a:pt x="0" y="202324"/>
              </a:lnTo>
              <a:lnTo>
                <a:pt x="0" y="40464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6108C7-D79F-453E-85C7-BB973B8ABC2C}">
      <dsp:nvSpPr>
        <dsp:cNvPr id="0" name=""/>
        <dsp:cNvSpPr/>
      </dsp:nvSpPr>
      <dsp:spPr>
        <a:xfrm>
          <a:off x="427638" y="141671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Filtern nach Jahrgang und Fächern</a:t>
          </a:r>
        </a:p>
      </dsp:txBody>
      <dsp:txXfrm>
        <a:off x="457267" y="1446343"/>
        <a:ext cx="1458174" cy="952363"/>
      </dsp:txXfrm>
    </dsp:sp>
    <dsp:sp modelId="{BB780080-46EA-4844-BF02-36311DE79CAB}">
      <dsp:nvSpPr>
        <dsp:cNvPr id="0" name=""/>
        <dsp:cNvSpPr/>
      </dsp:nvSpPr>
      <dsp:spPr>
        <a:xfrm>
          <a:off x="1140634" y="2428335"/>
          <a:ext cx="91440" cy="404648"/>
        </a:xfrm>
        <a:custGeom>
          <a:avLst/>
          <a:gdLst/>
          <a:ahLst/>
          <a:cxnLst/>
          <a:rect l="0" t="0" r="0" b="0"/>
          <a:pathLst>
            <a:path>
              <a:moveTo>
                <a:pt x="45720" y="0"/>
              </a:moveTo>
              <a:lnTo>
                <a:pt x="4572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B0D4C4-C172-465A-9183-7B288A285B37}">
      <dsp:nvSpPr>
        <dsp:cNvPr id="0" name=""/>
        <dsp:cNvSpPr/>
      </dsp:nvSpPr>
      <dsp:spPr>
        <a:xfrm>
          <a:off x="123825" y="2832984"/>
          <a:ext cx="2125058"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latin typeface="Albert Sans"/>
            </a:rPr>
            <a:t>Mitschriften, Zusammenfassungen hochladen bei </a:t>
          </a:r>
          <a:r>
            <a:rPr lang="de-AT" sz="1200" kern="1200">
              <a:latin typeface="Albert Sans"/>
              <a:ea typeface="+mn-ea"/>
              <a:cs typeface="+mn-cs"/>
            </a:rPr>
            <a:t>verschiedenen</a:t>
          </a:r>
          <a:r>
            <a:rPr lang="de-AT" sz="1200" kern="1200">
              <a:latin typeface="Albert Sans"/>
            </a:rPr>
            <a:t> Themenbereichen</a:t>
          </a:r>
        </a:p>
      </dsp:txBody>
      <dsp:txXfrm>
        <a:off x="153454" y="2862613"/>
        <a:ext cx="2065800" cy="952363"/>
      </dsp:txXfrm>
    </dsp:sp>
    <dsp:sp modelId="{4C457091-42ED-4BCC-A1E3-D780035B024A}">
      <dsp:nvSpPr>
        <dsp:cNvPr id="0" name=""/>
        <dsp:cNvSpPr/>
      </dsp:nvSpPr>
      <dsp:spPr>
        <a:xfrm>
          <a:off x="3509962" y="1012065"/>
          <a:ext cx="2323607" cy="404648"/>
        </a:xfrm>
        <a:custGeom>
          <a:avLst/>
          <a:gdLst/>
          <a:ahLst/>
          <a:cxnLst/>
          <a:rect l="0" t="0" r="0" b="0"/>
          <a:pathLst>
            <a:path>
              <a:moveTo>
                <a:pt x="0" y="0"/>
              </a:moveTo>
              <a:lnTo>
                <a:pt x="0" y="202324"/>
              </a:lnTo>
              <a:lnTo>
                <a:pt x="2323607" y="202324"/>
              </a:lnTo>
              <a:lnTo>
                <a:pt x="2323607" y="404648"/>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4FD53-73EB-4B4A-8CE9-9FBD2E3C47EA}">
      <dsp:nvSpPr>
        <dsp:cNvPr id="0" name=""/>
        <dsp:cNvSpPr/>
      </dsp:nvSpPr>
      <dsp:spPr>
        <a:xfrm>
          <a:off x="5074852" y="141671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533400">
            <a:lnSpc>
              <a:spcPct val="90000"/>
            </a:lnSpc>
            <a:spcBef>
              <a:spcPct val="0"/>
            </a:spcBef>
            <a:spcAft>
              <a:spcPct val="35000"/>
            </a:spcAft>
            <a:buNone/>
          </a:pPr>
          <a:r>
            <a:rPr lang="de-AT" sz="1400" kern="1200">
              <a:solidFill>
                <a:srgbClr val="121D27">
                  <a:hueOff val="0"/>
                  <a:satOff val="0"/>
                  <a:lumOff val="0"/>
                  <a:alphaOff val="0"/>
                </a:srgbClr>
              </a:solidFill>
              <a:latin typeface="Albert Sans"/>
              <a:ea typeface="+mn-ea"/>
              <a:cs typeface="+mn-cs"/>
            </a:rPr>
            <a:t>Übungen</a:t>
          </a:r>
          <a:endParaRPr lang="de-AT" sz="1200" kern="1200">
            <a:solidFill>
              <a:srgbClr val="121D27">
                <a:hueOff val="0"/>
                <a:satOff val="0"/>
                <a:lumOff val="0"/>
                <a:alphaOff val="0"/>
              </a:srgbClr>
            </a:solidFill>
            <a:latin typeface="Albert Sans"/>
            <a:ea typeface="+mn-ea"/>
            <a:cs typeface="+mn-cs"/>
          </a:endParaRPr>
        </a:p>
      </dsp:txBody>
      <dsp:txXfrm>
        <a:off x="5104481" y="1446343"/>
        <a:ext cx="1458174" cy="952363"/>
      </dsp:txXfrm>
    </dsp:sp>
    <dsp:sp modelId="{F0C5DE2F-45E9-4F54-8882-39805F862C89}">
      <dsp:nvSpPr>
        <dsp:cNvPr id="0" name=""/>
        <dsp:cNvSpPr/>
      </dsp:nvSpPr>
      <dsp:spPr>
        <a:xfrm>
          <a:off x="3462830" y="2428335"/>
          <a:ext cx="2370738" cy="404648"/>
        </a:xfrm>
        <a:custGeom>
          <a:avLst/>
          <a:gdLst/>
          <a:ahLst/>
          <a:cxnLst/>
          <a:rect l="0" t="0" r="0" b="0"/>
          <a:pathLst>
            <a:path>
              <a:moveTo>
                <a:pt x="2370738" y="0"/>
              </a:moveTo>
              <a:lnTo>
                <a:pt x="2370738" y="202324"/>
              </a:lnTo>
              <a:lnTo>
                <a:pt x="0" y="202324"/>
              </a:lnTo>
              <a:lnTo>
                <a:pt x="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DC367-2428-42C4-97A8-FC5D8FB68029}">
      <dsp:nvSpPr>
        <dsp:cNvPr id="0" name=""/>
        <dsp:cNvSpPr/>
      </dsp:nvSpPr>
      <dsp:spPr>
        <a:xfrm>
          <a:off x="2704114" y="283298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latin typeface="Albert Sans"/>
            </a:rPr>
            <a:t>Prüfmodus / </a:t>
          </a:r>
          <a:r>
            <a:rPr lang="de-AT" sz="1200" kern="1200">
              <a:solidFill>
                <a:srgbClr val="121D27">
                  <a:hueOff val="0"/>
                  <a:satOff val="0"/>
                  <a:lumOff val="0"/>
                  <a:alphaOff val="0"/>
                </a:srgbClr>
              </a:solidFill>
              <a:latin typeface="Albert Sans"/>
              <a:ea typeface="+mn-ea"/>
              <a:cs typeface="+mn-cs"/>
            </a:rPr>
            <a:t>Lernmodus</a:t>
          </a:r>
        </a:p>
      </dsp:txBody>
      <dsp:txXfrm>
        <a:off x="2733743" y="2862613"/>
        <a:ext cx="1458174" cy="952363"/>
      </dsp:txXfrm>
    </dsp:sp>
    <dsp:sp modelId="{4FA96B88-063A-4895-AB3B-9EB67CB4B5CF}">
      <dsp:nvSpPr>
        <dsp:cNvPr id="0" name=""/>
        <dsp:cNvSpPr/>
      </dsp:nvSpPr>
      <dsp:spPr>
        <a:xfrm>
          <a:off x="5787849" y="2428335"/>
          <a:ext cx="91440" cy="404648"/>
        </a:xfrm>
        <a:custGeom>
          <a:avLst/>
          <a:gdLst/>
          <a:ahLst/>
          <a:cxnLst/>
          <a:rect l="0" t="0" r="0" b="0"/>
          <a:pathLst>
            <a:path>
              <a:moveTo>
                <a:pt x="45720" y="0"/>
              </a:moveTo>
              <a:lnTo>
                <a:pt x="45720"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28A682-94BE-4053-AAF0-7B329236F0AD}">
      <dsp:nvSpPr>
        <dsp:cNvPr id="0" name=""/>
        <dsp:cNvSpPr/>
      </dsp:nvSpPr>
      <dsp:spPr>
        <a:xfrm>
          <a:off x="4676777" y="2832984"/>
          <a:ext cx="2313584"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Schularbeiten-</a:t>
          </a:r>
          <a:r>
            <a:rPr lang="de-AT" sz="1200" kern="1200">
              <a:latin typeface="Albert Sans"/>
            </a:rPr>
            <a:t>, MAK-, Hausaufgabenbeispiele</a:t>
          </a:r>
        </a:p>
      </dsp:txBody>
      <dsp:txXfrm>
        <a:off x="4706406" y="2862613"/>
        <a:ext cx="2254326" cy="952363"/>
      </dsp:txXfrm>
    </dsp:sp>
    <dsp:sp modelId="{76108E19-60EF-44CC-88A7-26D60226B891}">
      <dsp:nvSpPr>
        <dsp:cNvPr id="0" name=""/>
        <dsp:cNvSpPr/>
      </dsp:nvSpPr>
      <dsp:spPr>
        <a:xfrm>
          <a:off x="5833569" y="2428335"/>
          <a:ext cx="2370738" cy="404648"/>
        </a:xfrm>
        <a:custGeom>
          <a:avLst/>
          <a:gdLst/>
          <a:ahLst/>
          <a:cxnLst/>
          <a:rect l="0" t="0" r="0" b="0"/>
          <a:pathLst>
            <a:path>
              <a:moveTo>
                <a:pt x="0" y="0"/>
              </a:moveTo>
              <a:lnTo>
                <a:pt x="0" y="202324"/>
              </a:lnTo>
              <a:lnTo>
                <a:pt x="2370738" y="202324"/>
              </a:lnTo>
              <a:lnTo>
                <a:pt x="2370738" y="404648"/>
              </a:lnTo>
            </a:path>
          </a:pathLst>
        </a:cu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365D1-667F-436F-904F-695B032EBB4E}">
      <dsp:nvSpPr>
        <dsp:cNvPr id="0" name=""/>
        <dsp:cNvSpPr/>
      </dsp:nvSpPr>
      <dsp:spPr>
        <a:xfrm>
          <a:off x="7445591" y="2832984"/>
          <a:ext cx="1517432" cy="1011621"/>
        </a:xfrm>
        <a:prstGeom prst="roundRect">
          <a:avLst>
            <a:gd name="adj" fmla="val 10000"/>
          </a:avLst>
        </a:prstGeom>
        <a:solidFill>
          <a:srgbClr val="FADEC0">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AT" sz="1200" kern="1200">
              <a:solidFill>
                <a:srgbClr val="121D27">
                  <a:hueOff val="0"/>
                  <a:satOff val="0"/>
                  <a:lumOff val="0"/>
                  <a:alphaOff val="0"/>
                </a:srgbClr>
              </a:solidFill>
              <a:latin typeface="Albert Sans"/>
              <a:ea typeface="+mn-ea"/>
              <a:cs typeface="+mn-cs"/>
            </a:rPr>
            <a:t>Lernquizze</a:t>
          </a:r>
        </a:p>
      </dsp:txBody>
      <dsp:txXfrm>
        <a:off x="7475220" y="2862613"/>
        <a:ext cx="1458174" cy="9523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e916c0e8_0_17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be916c0e8_0_17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5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55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189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97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28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541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8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5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0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0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985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abe916c0e8_0_1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abe916c0e8_0_1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715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e916c0e8_0_1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be916c0e8_0_1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abe916c0e8_0_17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abe916c0e8_0_17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abe916c0e8_0_17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abe916c0e8_0_17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abe916c0e8_0_17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abe916c0e8_0_17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abe916c0e8_0_17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abe916c0e8_0_17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be916c0e8_0_17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abe916c0e8_0_17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abe916c0e8_0_17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abe916c0e8_0_17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be916c0e8_0_17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abe916c0e8_0_17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79c719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ab79c719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81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e916c0e8_0_17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abe916c0e8_0_17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abe916c0e8_0_17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abe916c0e8_0_17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60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abe916c0e8_0_17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abe916c0e8_0_17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BLANK_5">
    <p:bg>
      <p:bgPr>
        <a:solidFill>
          <a:schemeClr val="dk2"/>
        </a:soli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4"/>
          <p:cNvSpPr txBox="1">
            <a:spLocks noGrp="1"/>
          </p:cNvSpPr>
          <p:nvPr>
            <p:ph type="subTitle" idx="1"/>
          </p:nvPr>
        </p:nvSpPr>
        <p:spPr>
          <a:xfrm>
            <a:off x="789387" y="1401166"/>
            <a:ext cx="3601200" cy="304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7" name="Google Shape;87;p14"/>
          <p:cNvSpPr txBox="1">
            <a:spLocks noGrp="1"/>
          </p:cNvSpPr>
          <p:nvPr>
            <p:ph type="subTitle" idx="2"/>
          </p:nvPr>
        </p:nvSpPr>
        <p:spPr>
          <a:xfrm>
            <a:off x="4753413" y="1401166"/>
            <a:ext cx="3601200" cy="304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7">
    <p:bg>
      <p:bgPr>
        <a:solidFill>
          <a:schemeClr val="dk2"/>
        </a:solid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5"/>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3" name="Google Shape;93;p15"/>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4" name="Google Shape;94;p15"/>
          <p:cNvSpPr txBox="1">
            <a:spLocks noGrp="1"/>
          </p:cNvSpPr>
          <p:nvPr>
            <p:ph type="subTitle" idx="3"/>
          </p:nvPr>
        </p:nvSpPr>
        <p:spPr>
          <a:xfrm>
            <a:off x="2218135" y="24665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5" name="Google Shape;95;p15"/>
          <p:cNvSpPr txBox="1">
            <a:spLocks noGrp="1"/>
          </p:cNvSpPr>
          <p:nvPr>
            <p:ph type="subTitle" idx="4"/>
          </p:nvPr>
        </p:nvSpPr>
        <p:spPr>
          <a:xfrm>
            <a:off x="2218135" y="28522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6" name="Google Shape;96;p15"/>
          <p:cNvSpPr txBox="1">
            <a:spLocks noGrp="1"/>
          </p:cNvSpPr>
          <p:nvPr>
            <p:ph type="subTitle" idx="5"/>
          </p:nvPr>
        </p:nvSpPr>
        <p:spPr>
          <a:xfrm>
            <a:off x="2996885" y="3583886"/>
            <a:ext cx="53610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97" name="Google Shape;97;p15"/>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 name="Google Shape;98;p15"/>
          <p:cNvSpPr/>
          <p:nvPr/>
        </p:nvSpPr>
        <p:spPr>
          <a:xfrm rot="-790440">
            <a:off x="-344730" y="4123812"/>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15"/>
          <p:cNvSpPr/>
          <p:nvPr/>
        </p:nvSpPr>
        <p:spPr>
          <a:xfrm rot="-2834739" flipH="1">
            <a:off x="-567267" y="-393798"/>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 name="Google Shape;100;p15"/>
          <p:cNvSpPr/>
          <p:nvPr/>
        </p:nvSpPr>
        <p:spPr>
          <a:xfrm rot="5400000">
            <a:off x="8092453" y="406112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6">
    <p:bg>
      <p:bgPr>
        <a:solidFill>
          <a:schemeClr val="dk2"/>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6"/>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4" name="Google Shape;104;p16"/>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6"/>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6" name="Google Shape;106;p16"/>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7" name="Google Shape;107;p16"/>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08" name="Google Shape;108;p16"/>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9" name="Google Shape;109;p16"/>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0" name="Google Shape;110;p16"/>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1" name="Google Shape;111;p16"/>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2" name="Google Shape;112;p16"/>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16"/>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114" name="Google Shape;114;p16"/>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6"/>
          <p:cNvSpPr/>
          <p:nvPr/>
        </p:nvSpPr>
        <p:spPr>
          <a:xfrm rot="-9580686" flipH="1">
            <a:off x="-541306" y="-451804"/>
            <a:ext cx="1892391" cy="1448990"/>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16"/>
          <p:cNvSpPr/>
          <p:nvPr/>
        </p:nvSpPr>
        <p:spPr>
          <a:xfrm rot="861462" flipH="1">
            <a:off x="7779743" y="4085968"/>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0">
    <p:bg>
      <p:bgPr>
        <a:solidFill>
          <a:schemeClr val="dk2"/>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19"/>
          <p:cNvSpPr/>
          <p:nvPr/>
        </p:nvSpPr>
        <p:spPr>
          <a:xfrm rot="2700000">
            <a:off x="7936335" y="-336335"/>
            <a:ext cx="1818984" cy="13927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19"/>
          <p:cNvSpPr/>
          <p:nvPr/>
        </p:nvSpPr>
        <p:spPr>
          <a:xfrm rot="-1545793">
            <a:off x="-503427"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872725" y="734366"/>
            <a:ext cx="3558300" cy="80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0"/>
          <p:cNvSpPr txBox="1">
            <a:spLocks noGrp="1"/>
          </p:cNvSpPr>
          <p:nvPr>
            <p:ph type="subTitle" idx="1"/>
          </p:nvPr>
        </p:nvSpPr>
        <p:spPr>
          <a:xfrm>
            <a:off x="4872725" y="1552141"/>
            <a:ext cx="3558300" cy="1083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34" name="Google Shape;134;p20"/>
          <p:cNvSpPr/>
          <p:nvPr/>
        </p:nvSpPr>
        <p:spPr>
          <a:xfrm rot="-5400000" flipH="1">
            <a:off x="7996904"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20"/>
          <p:cNvSpPr/>
          <p:nvPr/>
        </p:nvSpPr>
        <p:spPr>
          <a:xfrm rot="1545793" flipH="1">
            <a:off x="7523088"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0"/>
          <p:cNvSpPr/>
          <p:nvPr/>
        </p:nvSpPr>
        <p:spPr>
          <a:xfrm rot="-990379" flipH="1">
            <a:off x="-493996"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0"/>
          <p:cNvSpPr txBox="1"/>
          <p:nvPr/>
        </p:nvSpPr>
        <p:spPr>
          <a:xfrm>
            <a:off x="4872425" y="3411792"/>
            <a:ext cx="3558600" cy="634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lbert Sans"/>
                <a:ea typeface="Albert Sans"/>
                <a:cs typeface="Albert Sans"/>
                <a:sym typeface="Albert Sans"/>
              </a:rPr>
              <a:t> </a:t>
            </a:r>
            <a:endParaRPr sz="12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9326"/>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extLst>
      <p:ext uri="{BB962C8B-B14F-4D97-AF65-F5344CB8AC3E}">
        <p14:creationId xmlns:p14="http://schemas.microsoft.com/office/powerpoint/2010/main" val="791080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106537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29" name="Google Shape;29;p5"/>
          <p:cNvSpPr txBox="1">
            <a:spLocks noGrp="1"/>
          </p:cNvSpPr>
          <p:nvPr>
            <p:ph type="subTitle" idx="2"/>
          </p:nvPr>
        </p:nvSpPr>
        <p:spPr>
          <a:xfrm>
            <a:off x="106537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4881225" y="2578948"/>
            <a:ext cx="3197400" cy="4650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algn="ctr"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31" name="Google Shape;31;p5"/>
          <p:cNvSpPr txBox="1">
            <a:spLocks noGrp="1"/>
          </p:cNvSpPr>
          <p:nvPr>
            <p:ph type="subTitle" idx="4"/>
          </p:nvPr>
        </p:nvSpPr>
        <p:spPr>
          <a:xfrm>
            <a:off x="4881225" y="3010527"/>
            <a:ext cx="3197400" cy="1338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p:nvPr/>
        </p:nvSpPr>
        <p:spPr>
          <a:xfrm rot="-8449724">
            <a:off x="-946184" y="4419014"/>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713100" y="1778388"/>
            <a:ext cx="4080900" cy="2636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0" name="Google Shape;40;p7"/>
          <p:cNvSpPr txBox="1">
            <a:spLocks noGrp="1"/>
          </p:cNvSpPr>
          <p:nvPr>
            <p:ph type="title"/>
          </p:nvPr>
        </p:nvSpPr>
        <p:spPr>
          <a:xfrm>
            <a:off x="713100" y="728413"/>
            <a:ext cx="4080900" cy="973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a:spLocks noGrp="1"/>
          </p:cNvSpPr>
          <p:nvPr>
            <p:ph type="pic" idx="2"/>
          </p:nvPr>
        </p:nvSpPr>
        <p:spPr>
          <a:xfrm>
            <a:off x="5154375" y="673200"/>
            <a:ext cx="3142800" cy="3797100"/>
          </a:xfrm>
          <a:prstGeom prst="rect">
            <a:avLst/>
          </a:prstGeom>
          <a:noFill/>
          <a:ln>
            <a:noFill/>
          </a:ln>
        </p:spPr>
      </p:sp>
      <p:sp>
        <p:nvSpPr>
          <p:cNvPr id="42" name="Google Shape;42;p7"/>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7"/>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tx2">
              <a:lumMod val="5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4717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accent4">
              <a:lumMod val="60000"/>
              <a:lumOff val="4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body" idx="1"/>
          </p:nvPr>
        </p:nvSpPr>
        <p:spPr>
          <a:xfrm>
            <a:off x="1255500" y="3999000"/>
            <a:ext cx="66330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0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5" r:id="rId14"/>
    <p:sldLayoutId id="2147483666" r:id="rId15"/>
    <p:sldLayoutId id="2147483667" r:id="rId16"/>
    <p:sldLayoutId id="2147483668" r:id="rId17"/>
    <p:sldLayoutId id="214748367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ZIOosQ9CGD6ZiY_AbSXyRAwEkhOXaCT8US3xEt7hRDg/copy"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162850" y="1670587"/>
            <a:ext cx="4644600" cy="797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sz="6600" b="1" err="1">
                <a:latin typeface="Poppins"/>
                <a:ea typeface="Poppins"/>
                <a:cs typeface="Poppins"/>
                <a:sym typeface="Poppins"/>
              </a:rPr>
              <a:t>LearnHub</a:t>
            </a:r>
            <a:endParaRPr sz="6600"/>
          </a:p>
        </p:txBody>
      </p:sp>
      <p:sp>
        <p:nvSpPr>
          <p:cNvPr id="157" name="Google Shape;157;p26"/>
          <p:cNvSpPr txBox="1">
            <a:spLocks noGrp="1"/>
          </p:cNvSpPr>
          <p:nvPr>
            <p:ph type="subTitle" idx="1"/>
          </p:nvPr>
        </p:nvSpPr>
        <p:spPr>
          <a:xfrm>
            <a:off x="162850" y="2571750"/>
            <a:ext cx="5885525" cy="109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Baumann, Gossenreiter, </a:t>
            </a:r>
            <a:br>
              <a:rPr lang="en" sz="1800"/>
            </a:br>
            <a:r>
              <a:rPr lang="en" sz="1800"/>
              <a:t>Hochbichler, Steinmair</a:t>
            </a:r>
          </a:p>
          <a:p>
            <a:pPr marL="0" lvl="0" indent="0" algn="l" rtl="0">
              <a:spcBef>
                <a:spcPts val="0"/>
              </a:spcBef>
              <a:spcAft>
                <a:spcPts val="0"/>
              </a:spcAft>
              <a:buNone/>
            </a:pPr>
            <a:endParaRPr lang="en" i="1">
              <a:solidFill>
                <a:schemeClr val="bg1">
                  <a:lumMod val="50000"/>
                </a:schemeClr>
              </a:solidFill>
            </a:endParaRPr>
          </a:p>
          <a:p>
            <a:pPr marL="0" lvl="0" indent="0" algn="l" rtl="0">
              <a:spcBef>
                <a:spcPts val="0"/>
              </a:spcBef>
              <a:spcAft>
                <a:spcPts val="0"/>
              </a:spcAft>
              <a:buNone/>
            </a:pPr>
            <a:r>
              <a:rPr lang="en" i="1">
                <a:solidFill>
                  <a:schemeClr val="bg1">
                    <a:lumMod val="50000"/>
                  </a:schemeClr>
                </a:solidFill>
              </a:rPr>
              <a:t>HTBLA Leonding, 3AHITM</a:t>
            </a:r>
            <a:br>
              <a:rPr lang="en" i="1">
                <a:solidFill>
                  <a:schemeClr val="bg1">
                    <a:lumMod val="50000"/>
                  </a:schemeClr>
                </a:solidFill>
              </a:rPr>
            </a:br>
            <a:r>
              <a:rPr lang="en" i="1">
                <a:solidFill>
                  <a:schemeClr val="bg1">
                    <a:lumMod val="50000"/>
                  </a:schemeClr>
                </a:solidFill>
              </a:rPr>
              <a:t>IT-Medientechnik</a:t>
            </a:r>
            <a:endParaRPr i="1">
              <a:solidFill>
                <a:schemeClr val="bg1">
                  <a:lumMod val="50000"/>
                </a:schemeClr>
              </a:solidFill>
            </a:endParaRPr>
          </a:p>
        </p:txBody>
      </p:sp>
      <p:pic>
        <p:nvPicPr>
          <p:cNvPr id="5" name="Grafik 4" descr="Ein Bild, das Text, Kreis, Logo, Schrift enthält.&#10;&#10;Automatisch generierte Beschreibung">
            <a:extLst>
              <a:ext uri="{FF2B5EF4-FFF2-40B4-BE49-F238E27FC236}">
                <a16:creationId xmlns:a16="http://schemas.microsoft.com/office/drawing/2014/main" id="{BEFAE716-9440-D3CE-216F-B41637077810}"/>
              </a:ext>
            </a:extLst>
          </p:cNvPr>
          <p:cNvPicPr>
            <a:picLocks noChangeAspect="1"/>
          </p:cNvPicPr>
          <p:nvPr/>
        </p:nvPicPr>
        <p:blipFill>
          <a:blip r:embed="rId3"/>
          <a:stretch>
            <a:fillRect/>
          </a:stretch>
        </p:blipFill>
        <p:spPr>
          <a:xfrm>
            <a:off x="5340790" y="751570"/>
            <a:ext cx="3640360" cy="3640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532799" y="356913"/>
            <a:ext cx="5268600" cy="9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 ist mit</a:t>
            </a:r>
            <a:br>
              <a:rPr lang="en"/>
            </a:br>
            <a:r>
              <a:rPr lang="en"/>
              <a:t>Prüf-/Lernmodus gemeint?</a:t>
            </a:r>
            <a:endParaRPr/>
          </a:p>
        </p:txBody>
      </p:sp>
      <p:sp>
        <p:nvSpPr>
          <p:cNvPr id="359" name="Google Shape;359;p31"/>
          <p:cNvSpPr txBox="1">
            <a:spLocks noGrp="1"/>
          </p:cNvSpPr>
          <p:nvPr>
            <p:ph type="body" idx="1"/>
          </p:nvPr>
        </p:nvSpPr>
        <p:spPr>
          <a:xfrm>
            <a:off x="198747" y="1330713"/>
            <a:ext cx="6297301" cy="3365112"/>
          </a:xfrm>
          <a:prstGeom prst="rect">
            <a:avLst/>
          </a:prstGeom>
        </p:spPr>
        <p:txBody>
          <a:bodyPr spcFirstLastPara="1" wrap="square" lIns="91425" tIns="91425" rIns="91425" bIns="91425" anchor="t" anchorCtr="0">
            <a:noAutofit/>
          </a:bodyPr>
          <a:lstStyle/>
          <a:p>
            <a:pPr marL="152400" indent="0" fontAlgn="base">
              <a:buNone/>
            </a:pPr>
            <a:r>
              <a:rPr lang="de-DE" sz="1800" b="1">
                <a:solidFill>
                  <a:srgbClr val="000000"/>
                </a:solidFill>
                <a:effectLst/>
                <a:latin typeface="Calibri"/>
              </a:rPr>
              <a:t>Lernmodus:</a:t>
            </a:r>
            <a:r>
              <a:rPr lang="de-DE" sz="1800" b="1">
                <a:solidFill>
                  <a:srgbClr val="000000"/>
                </a:solidFill>
                <a:latin typeface="Calibri"/>
              </a:rPr>
              <a:t> </a:t>
            </a:r>
            <a:endParaRPr lang="de-DE" sz="1800" b="1">
              <a:solidFill>
                <a:srgbClr val="000000"/>
              </a:solidFill>
              <a:effectLst/>
              <a:latin typeface="Calibri" panose="020F0502020204030204" pitchFamily="34" charset="0"/>
            </a:endParaRPr>
          </a:p>
          <a:p>
            <a:pPr fontAlgn="base"/>
            <a:r>
              <a:rPr lang="de-DE" sz="1800">
                <a:solidFill>
                  <a:srgbClr val="000000"/>
                </a:solidFill>
                <a:latin typeface="Calibri"/>
              </a:rPr>
              <a:t>So eine Art </a:t>
            </a:r>
            <a:r>
              <a:rPr lang="de-DE" sz="1800" err="1">
                <a:solidFill>
                  <a:srgbClr val="000000"/>
                </a:solidFill>
                <a:latin typeface="Calibri"/>
              </a:rPr>
              <a:t>Moodlequiz</a:t>
            </a:r>
            <a:endParaRPr lang="de-DE" sz="1800" b="0" i="0" err="1">
              <a:solidFill>
                <a:srgbClr val="000000"/>
              </a:solidFill>
              <a:effectLst/>
              <a:latin typeface="Calibri"/>
            </a:endParaRPr>
          </a:p>
          <a:p>
            <a:pPr fontAlgn="base"/>
            <a:r>
              <a:rPr lang="de-DE" b="0" i="0">
                <a:solidFill>
                  <a:srgbClr val="000000"/>
                </a:solidFill>
                <a:effectLst/>
                <a:latin typeface="Calibri"/>
              </a:rPr>
              <a:t>1. Lösung eingeben</a:t>
            </a:r>
          </a:p>
          <a:p>
            <a:pPr fontAlgn="base"/>
            <a:r>
              <a:rPr lang="de-DE">
                <a:solidFill>
                  <a:srgbClr val="000000"/>
                </a:solidFill>
                <a:latin typeface="Calibri"/>
              </a:rPr>
              <a:t>2. </a:t>
            </a:r>
            <a:r>
              <a:rPr lang="de-DE" b="0" i="0">
                <a:solidFill>
                  <a:srgbClr val="000000"/>
                </a:solidFill>
                <a:effectLst/>
                <a:latin typeface="Calibri"/>
              </a:rPr>
              <a:t>auf weiter klicken</a:t>
            </a:r>
          </a:p>
          <a:p>
            <a:pPr fontAlgn="base"/>
            <a:r>
              <a:rPr lang="de-DE" b="0" i="0">
                <a:solidFill>
                  <a:srgbClr val="000000"/>
                </a:solidFill>
                <a:effectLst/>
                <a:latin typeface="Calibri"/>
              </a:rPr>
              <a:t>3. Lösungsweg angezeigt </a:t>
            </a:r>
          </a:p>
          <a:p>
            <a:pPr marL="152400" indent="0" fontAlgn="base">
              <a:buNone/>
            </a:pPr>
            <a:endParaRPr lang="de-DE" sz="1200" b="0" i="0">
              <a:solidFill>
                <a:srgbClr val="000000"/>
              </a:solidFill>
              <a:effectLst/>
              <a:latin typeface="Calibri" panose="020F0502020204030204" pitchFamily="34" charset="0"/>
            </a:endParaRPr>
          </a:p>
          <a:p>
            <a:pPr marL="152400" indent="0" fontAlgn="base">
              <a:buNone/>
            </a:pPr>
            <a:r>
              <a:rPr lang="de-DE" sz="1800" b="1" i="0">
                <a:solidFill>
                  <a:srgbClr val="000000"/>
                </a:solidFill>
                <a:effectLst/>
                <a:latin typeface="Calibri"/>
              </a:rPr>
              <a:t>Prüfmodus: </a:t>
            </a:r>
            <a:r>
              <a:rPr lang="de-DE" sz="1800" b="1">
                <a:solidFill>
                  <a:srgbClr val="000000"/>
                </a:solidFill>
                <a:latin typeface="Calibri"/>
              </a:rPr>
              <a:t> </a:t>
            </a:r>
            <a:endParaRPr lang="de-DE" sz="1800" b="1" i="0">
              <a:solidFill>
                <a:srgbClr val="000000"/>
              </a:solidFill>
              <a:effectLst/>
              <a:latin typeface="Calibri" panose="020F0502020204030204" pitchFamily="34" charset="0"/>
            </a:endParaRPr>
          </a:p>
          <a:p>
            <a:pPr fontAlgn="base"/>
            <a:r>
              <a:rPr lang="de-DE" sz="1800">
                <a:solidFill>
                  <a:srgbClr val="000000"/>
                </a:solidFill>
                <a:latin typeface="Calibri"/>
              </a:rPr>
              <a:t>So eine Art Moodlequiz</a:t>
            </a:r>
          </a:p>
          <a:p>
            <a:pPr fontAlgn="base"/>
            <a:r>
              <a:rPr lang="de-DE">
                <a:solidFill>
                  <a:srgbClr val="000000"/>
                </a:solidFill>
                <a:latin typeface="Calibri"/>
              </a:rPr>
              <a:t>1. Lösung eingeben</a:t>
            </a:r>
          </a:p>
          <a:p>
            <a:pPr fontAlgn="base"/>
            <a:r>
              <a:rPr lang="de-DE">
                <a:solidFill>
                  <a:srgbClr val="000000"/>
                </a:solidFill>
                <a:latin typeface="Calibri"/>
              </a:rPr>
              <a:t>2. Zeitläuft ab (50min)</a:t>
            </a:r>
          </a:p>
          <a:p>
            <a:pPr fontAlgn="base"/>
            <a:r>
              <a:rPr lang="de-DE">
                <a:solidFill>
                  <a:srgbClr val="000000"/>
                </a:solidFill>
                <a:latin typeface="Calibri"/>
              </a:rPr>
              <a:t>3. wenn Zeit vorbei =&gt; richtig oder falsch + Lösungsweg angezeigt </a:t>
            </a:r>
            <a:endParaRPr lang="de-DE">
              <a:solidFill>
                <a:srgbClr val="000000"/>
              </a:solidFill>
              <a:latin typeface="Calibri" panose="020F0502020204030204" pitchFamily="34" charset="0"/>
            </a:endParaRPr>
          </a:p>
        </p:txBody>
      </p:sp>
      <p:pic>
        <p:nvPicPr>
          <p:cNvPr id="2050" name="Picture 2" descr="Online Quiz Tool - Erstellen Sie fesselnde Quizze mit Mailpro">
            <a:extLst>
              <a:ext uri="{FF2B5EF4-FFF2-40B4-BE49-F238E27FC236}">
                <a16:creationId xmlns:a16="http://schemas.microsoft.com/office/drawing/2014/main" id="{F1C7C13F-AB9D-D566-A317-43307055F7B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0149" y="1115663"/>
            <a:ext cx="4657054" cy="3211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92514" y="2652624"/>
            <a:ext cx="4912359"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AT"/>
              <a:t>M</a:t>
            </a:r>
            <a:r>
              <a:rPr lang="en"/>
              <a:t>omentaner Zwischenstand</a:t>
            </a:r>
            <a:endParaRPr/>
          </a:p>
        </p:txBody>
      </p:sp>
      <p:sp>
        <p:nvSpPr>
          <p:cNvPr id="281" name="Google Shape;281;p30"/>
          <p:cNvSpPr txBox="1">
            <a:spLocks noGrp="1"/>
          </p:cNvSpPr>
          <p:nvPr>
            <p:ph type="title" idx="2"/>
          </p:nvPr>
        </p:nvSpPr>
        <p:spPr>
          <a:xfrm>
            <a:off x="319365" y="1416521"/>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83" name="Google Shape;283;p30"/>
          <p:cNvGrpSpPr/>
          <p:nvPr/>
        </p:nvGrpSpPr>
        <p:grpSpPr>
          <a:xfrm flipH="1">
            <a:off x="6619464" y="665773"/>
            <a:ext cx="2123469" cy="3478285"/>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810250" y="933450"/>
            <a:ext cx="1508495" cy="3213028"/>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74839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818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Zwischenstand:</a:t>
            </a:r>
            <a:endParaRPr/>
          </a:p>
        </p:txBody>
      </p:sp>
      <p:sp>
        <p:nvSpPr>
          <p:cNvPr id="641" name="Google Shape;641;p43"/>
          <p:cNvSpPr txBox="1"/>
          <p:nvPr/>
        </p:nvSpPr>
        <p:spPr>
          <a:xfrm>
            <a:off x="717400" y="691213"/>
            <a:ext cx="5141400" cy="806700"/>
          </a:xfrm>
          <a:prstGeom prst="rect">
            <a:avLst/>
          </a:prstGeom>
          <a:noFill/>
          <a:ln>
            <a:noFill/>
          </a:ln>
        </p:spPr>
        <p:txBody>
          <a:bodyPr spcFirstLastPara="1" wrap="square" lIns="91425" tIns="91425" rIns="91425" bIns="91425" anchor="t" anchorCtr="0">
            <a:noAutofit/>
          </a:bodyPr>
          <a:lstStyle/>
          <a:p>
            <a:pPr marL="285750" indent="-285750">
              <a:lnSpc>
                <a:spcPct val="114999"/>
              </a:lnSpc>
              <a:buChar char="•"/>
            </a:pPr>
            <a:r>
              <a:rPr lang="en" b="1" err="1">
                <a:solidFill>
                  <a:schemeClr val="dk1"/>
                </a:solidFill>
                <a:latin typeface="Albert Sans"/>
              </a:rPr>
              <a:t>Projektantrag</a:t>
            </a:r>
            <a:r>
              <a:rPr lang="en" b="1">
                <a:solidFill>
                  <a:schemeClr val="dk1"/>
                </a:solidFill>
                <a:latin typeface="Albert Sans"/>
              </a:rPr>
              <a:t> </a:t>
            </a:r>
            <a:r>
              <a:rPr lang="en" b="1" err="1">
                <a:solidFill>
                  <a:schemeClr val="dk1"/>
                </a:solidFill>
                <a:latin typeface="Albert Sans"/>
              </a:rPr>
              <a:t>mk</a:t>
            </a:r>
            <a:r>
              <a:rPr lang="en" b="1">
                <a:solidFill>
                  <a:schemeClr val="dk1"/>
                </a:solidFill>
                <a:latin typeface="Albert Sans"/>
              </a:rPr>
              <a:t> | pdf </a:t>
            </a:r>
            <a:r>
              <a:rPr lang="en" b="1" err="1">
                <a:solidFill>
                  <a:schemeClr val="dk1"/>
                </a:solidFill>
                <a:latin typeface="Albert Sans"/>
              </a:rPr>
              <a:t>erstellen</a:t>
            </a:r>
          </a:p>
          <a:p>
            <a:pPr marL="285750" indent="-285750">
              <a:lnSpc>
                <a:spcPct val="114999"/>
              </a:lnSpc>
              <a:buChar char="•"/>
            </a:pPr>
            <a:r>
              <a:rPr lang="en" b="1" err="1">
                <a:solidFill>
                  <a:schemeClr val="dk1"/>
                </a:solidFill>
                <a:latin typeface="Albert Sans"/>
              </a:rPr>
              <a:t>Projektstrukturplan</a:t>
            </a:r>
            <a:r>
              <a:rPr lang="en" b="1">
                <a:solidFill>
                  <a:schemeClr val="dk1"/>
                </a:solidFill>
                <a:latin typeface="Albert Sans"/>
              </a:rPr>
              <a:t> </a:t>
            </a:r>
            <a:r>
              <a:rPr lang="en" b="1" err="1">
                <a:solidFill>
                  <a:schemeClr val="dk1"/>
                </a:solidFill>
                <a:latin typeface="Albert Sans"/>
              </a:rPr>
              <a:t>erstellen</a:t>
            </a:r>
            <a:endParaRPr lang="en">
              <a:solidFill>
                <a:schemeClr val="dk1"/>
              </a:solidFill>
            </a:endParaRPr>
          </a:p>
          <a:p>
            <a:pPr marL="285750" indent="-285750">
              <a:lnSpc>
                <a:spcPct val="114999"/>
              </a:lnSpc>
              <a:buFont typeface="Arial"/>
              <a:buChar char="•"/>
            </a:pPr>
            <a:r>
              <a:rPr lang="en" b="1" err="1">
                <a:solidFill>
                  <a:schemeClr val="dk1"/>
                </a:solidFill>
                <a:latin typeface="Albert Sans"/>
              </a:rPr>
              <a:t>Webseitentemplate</a:t>
            </a:r>
            <a:r>
              <a:rPr lang="en" b="1">
                <a:solidFill>
                  <a:schemeClr val="dk1"/>
                </a:solidFill>
                <a:latin typeface="Albert Sans"/>
              </a:rPr>
              <a:t> </a:t>
            </a:r>
            <a:r>
              <a:rPr lang="en" b="1" err="1">
                <a:solidFill>
                  <a:schemeClr val="dk1"/>
                </a:solidFill>
                <a:latin typeface="Albert Sans"/>
              </a:rPr>
              <a:t>erstellen</a:t>
            </a:r>
          </a:p>
          <a:p>
            <a:pPr marL="285750" indent="-285750">
              <a:lnSpc>
                <a:spcPct val="114999"/>
              </a:lnSpc>
              <a:buFont typeface="Arial"/>
              <a:buChar char="•"/>
            </a:pPr>
            <a:endParaRPr lang="en" b="1">
              <a:solidFill>
                <a:schemeClr val="dk1"/>
              </a:solidFill>
              <a:latin typeface="Albert Sans"/>
            </a:endParaRPr>
          </a:p>
          <a:p>
            <a:pPr marL="285750" indent="-285750">
              <a:lnSpc>
                <a:spcPct val="114999"/>
              </a:lnSpc>
              <a:buFont typeface="Arial"/>
              <a:buChar char="•"/>
            </a:pPr>
            <a:endParaRPr lang="en" b="1">
              <a:solidFill>
                <a:schemeClr val="dk1"/>
              </a:solidFill>
              <a:latin typeface="Albert Sans"/>
            </a:endParaRPr>
          </a:p>
        </p:txBody>
      </p:sp>
      <p:pic>
        <p:nvPicPr>
          <p:cNvPr id="2" name="Grafik 1" descr="Ein Bild, das Text, Screenshot, Menschliches Gesicht, Vorlage enthält.&#10;&#10;Beschreibung automatisch generiert.">
            <a:extLst>
              <a:ext uri="{FF2B5EF4-FFF2-40B4-BE49-F238E27FC236}">
                <a16:creationId xmlns:a16="http://schemas.microsoft.com/office/drawing/2014/main" id="{CBCFD57B-724D-E135-7325-7AB3FC161EFD}"/>
              </a:ext>
            </a:extLst>
          </p:cNvPr>
          <p:cNvPicPr>
            <a:picLocks noChangeAspect="1"/>
          </p:cNvPicPr>
          <p:nvPr/>
        </p:nvPicPr>
        <p:blipFill>
          <a:blip r:embed="rId3"/>
          <a:stretch>
            <a:fillRect/>
          </a:stretch>
        </p:blipFill>
        <p:spPr>
          <a:xfrm>
            <a:off x="278626" y="1697181"/>
            <a:ext cx="2317565" cy="3247160"/>
          </a:xfrm>
          <a:prstGeom prst="rect">
            <a:avLst/>
          </a:prstGeom>
        </p:spPr>
      </p:pic>
      <p:pic>
        <p:nvPicPr>
          <p:cNvPr id="3" name="Grafik 2" descr="Ein Bild, das Text, Screenshot, Diagramm, parallel enthält.&#10;&#10;Beschreibung automatisch generiert.">
            <a:extLst>
              <a:ext uri="{FF2B5EF4-FFF2-40B4-BE49-F238E27FC236}">
                <a16:creationId xmlns:a16="http://schemas.microsoft.com/office/drawing/2014/main" id="{D31A6134-997E-9C47-3511-DF0D6091CA2B}"/>
              </a:ext>
            </a:extLst>
          </p:cNvPr>
          <p:cNvPicPr>
            <a:picLocks noChangeAspect="1"/>
          </p:cNvPicPr>
          <p:nvPr/>
        </p:nvPicPr>
        <p:blipFill>
          <a:blip r:embed="rId4"/>
          <a:stretch>
            <a:fillRect/>
          </a:stretch>
        </p:blipFill>
        <p:spPr>
          <a:xfrm>
            <a:off x="5180188" y="34636"/>
            <a:ext cx="4022376" cy="2623706"/>
          </a:xfrm>
          <a:prstGeom prst="rect">
            <a:avLst/>
          </a:prstGeom>
        </p:spPr>
      </p:pic>
      <p:pic>
        <p:nvPicPr>
          <p:cNvPr id="4" name="Grafik 3" descr="Ein Bild, das Text, Screenshot, Schrift, Zahl enthält.&#10;&#10;Beschreibung automatisch generiert.">
            <a:extLst>
              <a:ext uri="{FF2B5EF4-FFF2-40B4-BE49-F238E27FC236}">
                <a16:creationId xmlns:a16="http://schemas.microsoft.com/office/drawing/2014/main" id="{46C29777-0E84-52B5-19A6-73EC983643D2}"/>
              </a:ext>
            </a:extLst>
          </p:cNvPr>
          <p:cNvPicPr>
            <a:picLocks noChangeAspect="1"/>
          </p:cNvPicPr>
          <p:nvPr/>
        </p:nvPicPr>
        <p:blipFill>
          <a:blip r:embed="rId5"/>
          <a:stretch>
            <a:fillRect/>
          </a:stretch>
        </p:blipFill>
        <p:spPr>
          <a:xfrm>
            <a:off x="2728467" y="2571749"/>
            <a:ext cx="4466385" cy="2632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830864" y="1350"/>
            <a:ext cx="6058309" cy="1198487"/>
          </a:xfrm>
          <a:prstGeom prst="rect">
            <a:avLst/>
          </a:prstGeom>
        </p:spPr>
        <p:txBody>
          <a:bodyPr spcFirstLastPara="1" wrap="square" lIns="91425" tIns="91425" rIns="91425" bIns="91425" anchor="ctr" anchorCtr="0">
            <a:noAutofit/>
          </a:bodyPr>
          <a:lstStyle/>
          <a:p>
            <a:r>
              <a:rPr lang="en" err="1"/>
              <a:t>BootStrap</a:t>
            </a:r>
            <a:r>
              <a:rPr lang="en"/>
              <a:t>?</a:t>
            </a:r>
            <a:endParaRPr lang="de-DE"/>
          </a:p>
        </p:txBody>
      </p:sp>
      <p:sp>
        <p:nvSpPr>
          <p:cNvPr id="411" name="Google Shape;411;p36"/>
          <p:cNvSpPr txBox="1">
            <a:spLocks noGrp="1"/>
          </p:cNvSpPr>
          <p:nvPr>
            <p:ph type="subTitle" idx="1"/>
          </p:nvPr>
        </p:nvSpPr>
        <p:spPr>
          <a:xfrm>
            <a:off x="882819" y="1204880"/>
            <a:ext cx="4456377" cy="3833384"/>
          </a:xfrm>
          <a:prstGeom prst="rect">
            <a:avLst/>
          </a:prstGeom>
        </p:spPr>
        <p:txBody>
          <a:bodyPr spcFirstLastPara="1" wrap="square" lIns="91425" tIns="91425" rIns="91425" bIns="91425" anchor="ctr" anchorCtr="0">
            <a:noAutofit/>
          </a:bodyPr>
          <a:lstStyle/>
          <a:p>
            <a:pPr marL="0" indent="0"/>
            <a:r>
              <a:rPr lang="en" sz="1800" b="1"/>
              <a:t>Was ist BootStrap?</a:t>
            </a:r>
          </a:p>
          <a:p>
            <a:pPr marL="0" indent="0"/>
            <a:endParaRPr lang="de-DE"/>
          </a:p>
          <a:p>
            <a:pPr marL="285750" indent="-285750">
              <a:buClr>
                <a:schemeClr val="accent4">
                  <a:lumMod val="60000"/>
                  <a:lumOff val="40000"/>
                </a:schemeClr>
              </a:buClr>
              <a:buFont typeface="Arial"/>
              <a:buChar char="•"/>
            </a:pPr>
            <a:r>
              <a:rPr lang="en">
                <a:solidFill>
                  <a:schemeClr val="tx1"/>
                </a:solidFill>
              </a:rPr>
              <a:t>Open-Source-Framework</a:t>
            </a:r>
            <a:endParaRPr lang="de-DE">
              <a:solidFill>
                <a:schemeClr val="tx1"/>
              </a:solidFill>
            </a:endParaRPr>
          </a:p>
          <a:p>
            <a:pPr marL="285750" indent="-285750">
              <a:buClr>
                <a:schemeClr val="accent4">
                  <a:lumMod val="60000"/>
                  <a:lumOff val="40000"/>
                </a:schemeClr>
              </a:buClr>
              <a:buFont typeface="Arial"/>
              <a:buChar char="•"/>
            </a:pPr>
            <a:r>
              <a:rPr lang="en">
                <a:solidFill>
                  <a:schemeClr val="tx1"/>
                </a:solidFill>
              </a:rPr>
              <a:t>Für Frontend-Entwicklung</a:t>
            </a:r>
          </a:p>
          <a:p>
            <a:pPr marL="285750" indent="-285750">
              <a:buClr>
                <a:schemeClr val="accent4">
                  <a:lumMod val="60000"/>
                  <a:lumOff val="40000"/>
                </a:schemeClr>
              </a:buClr>
              <a:buFont typeface="Arial"/>
              <a:buChar char="•"/>
            </a:pPr>
            <a:r>
              <a:rPr lang="en">
                <a:solidFill>
                  <a:schemeClr val="tx1"/>
                </a:solidFill>
              </a:rPr>
              <a:t>Sammlung von Vorlagen</a:t>
            </a:r>
          </a:p>
          <a:p>
            <a:pPr marL="285750" indent="-285750">
              <a:buClr>
                <a:schemeClr val="accent4">
                  <a:lumMod val="60000"/>
                  <a:lumOff val="40000"/>
                </a:schemeClr>
              </a:buClr>
              <a:buFont typeface="Arial"/>
              <a:buChar char="•"/>
            </a:pPr>
            <a:r>
              <a:rPr lang="en">
                <a:solidFill>
                  <a:schemeClr val="tx1"/>
                </a:solidFill>
              </a:rPr>
              <a:t>Erleichtert responsive Designs</a:t>
            </a:r>
          </a:p>
          <a:p>
            <a:pPr marL="285750" indent="-285750">
              <a:buClr>
                <a:schemeClr val="accent4">
                  <a:lumMod val="60000"/>
                  <a:lumOff val="40000"/>
                </a:schemeClr>
              </a:buClr>
              <a:buFont typeface="Arial"/>
              <a:buChar char="•"/>
            </a:pPr>
            <a:r>
              <a:rPr lang="en">
                <a:solidFill>
                  <a:schemeClr val="tx1"/>
                </a:solidFill>
              </a:rPr>
              <a:t>Enthält vorgefertigte Komponenten</a:t>
            </a:r>
          </a:p>
          <a:p>
            <a:pPr marL="285750" indent="-285750">
              <a:buClr>
                <a:schemeClr val="accent4">
                  <a:lumMod val="60000"/>
                  <a:lumOff val="40000"/>
                </a:schemeClr>
              </a:buClr>
              <a:buFont typeface="Arial"/>
              <a:buChar char="•"/>
            </a:pPr>
            <a:r>
              <a:rPr lang="en">
                <a:solidFill>
                  <a:schemeClr val="tx1"/>
                </a:solidFill>
              </a:rPr>
              <a:t>Grid-Systeme, Navigationsleisten, Formulare, Buttons, Tabs, etc.</a:t>
            </a:r>
          </a:p>
          <a:p>
            <a:pPr marL="285750" indent="-285750">
              <a:buClr>
                <a:schemeClr val="accent4">
                  <a:lumMod val="60000"/>
                  <a:lumOff val="40000"/>
                </a:schemeClr>
              </a:buClr>
              <a:buFont typeface="Arial"/>
              <a:buChar char="•"/>
            </a:pPr>
            <a:r>
              <a:rPr lang="en">
                <a:solidFill>
                  <a:schemeClr val="tx1"/>
                </a:solidFill>
              </a:rPr>
              <a:t>Optimiert für verschiedene Bildschirmgrößen</a:t>
            </a:r>
          </a:p>
          <a:p>
            <a:pPr marL="285750" indent="-285750">
              <a:buClr>
                <a:schemeClr val="accent4">
                  <a:lumMod val="60000"/>
                  <a:lumOff val="40000"/>
                </a:schemeClr>
              </a:buClr>
              <a:buFont typeface="Arial"/>
              <a:buChar char="•"/>
            </a:pPr>
            <a:r>
              <a:rPr lang="en">
                <a:solidFill>
                  <a:schemeClr val="tx1"/>
                </a:solidFill>
              </a:rPr>
              <a:t>Zeitersparnis für Entwickler</a:t>
            </a:r>
          </a:p>
          <a:p>
            <a:pPr marL="285750" indent="-285750">
              <a:buFont typeface="Arial"/>
              <a:buChar char="•"/>
            </a:pPr>
            <a:endParaRPr lang="en"/>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7554016" y="1144845"/>
            <a:ext cx="1527517" cy="3593752"/>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70797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a:extLst>
              <a:ext uri="{FF2B5EF4-FFF2-40B4-BE49-F238E27FC236}">
                <a16:creationId xmlns:a16="http://schemas.microsoft.com/office/drawing/2014/main" id="{74FE7D68-FBEC-A540-7E86-DD258D5B9694}"/>
              </a:ext>
            </a:extLst>
          </p:cNvPr>
          <p:cNvPicPr>
            <a:picLocks noChangeAspect="1"/>
          </p:cNvPicPr>
          <p:nvPr/>
        </p:nvPicPr>
        <p:blipFill>
          <a:blip r:embed="rId3"/>
          <a:stretch>
            <a:fillRect/>
          </a:stretch>
        </p:blipFill>
        <p:spPr>
          <a:xfrm>
            <a:off x="397954" y="838200"/>
            <a:ext cx="8348091" cy="3837038"/>
          </a:xfrm>
          <a:prstGeom prst="rect">
            <a:avLst/>
          </a:prstGeom>
        </p:spPr>
      </p:pic>
    </p:spTree>
    <p:extLst>
      <p:ext uri="{BB962C8B-B14F-4D97-AF65-F5344CB8AC3E}">
        <p14:creationId xmlns:p14="http://schemas.microsoft.com/office/powerpoint/2010/main" val="424146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6" name="Grafik 5">
            <a:extLst>
              <a:ext uri="{FF2B5EF4-FFF2-40B4-BE49-F238E27FC236}">
                <a16:creationId xmlns:a16="http://schemas.microsoft.com/office/drawing/2014/main" id="{2394A1A6-EDD7-6C74-3754-0DA0C74FF154}"/>
              </a:ext>
            </a:extLst>
          </p:cNvPr>
          <p:cNvPicPr>
            <a:picLocks noChangeAspect="1"/>
          </p:cNvPicPr>
          <p:nvPr/>
        </p:nvPicPr>
        <p:blipFill>
          <a:blip r:embed="rId3"/>
          <a:stretch>
            <a:fillRect/>
          </a:stretch>
        </p:blipFill>
        <p:spPr>
          <a:xfrm>
            <a:off x="472440" y="838327"/>
            <a:ext cx="8199120" cy="3677260"/>
          </a:xfrm>
          <a:prstGeom prst="rect">
            <a:avLst/>
          </a:prstGeom>
        </p:spPr>
      </p:pic>
    </p:spTree>
    <p:extLst>
      <p:ext uri="{BB962C8B-B14F-4D97-AF65-F5344CB8AC3E}">
        <p14:creationId xmlns:p14="http://schemas.microsoft.com/office/powerpoint/2010/main" val="276701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Startseite</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5" name="Bildplatzhalter 4">
            <a:extLst>
              <a:ext uri="{FF2B5EF4-FFF2-40B4-BE49-F238E27FC236}">
                <a16:creationId xmlns:a16="http://schemas.microsoft.com/office/drawing/2014/main" id="{EC6B27BF-BFD8-A084-81D3-F9F3D90FE2B4}"/>
              </a:ext>
            </a:extLst>
          </p:cNvPr>
          <p:cNvPicPr>
            <a:picLocks noGrp="1" noChangeAspect="1"/>
          </p:cNvPicPr>
          <p:nvPr>
            <p:ph type="pic" idx="2"/>
          </p:nvPr>
        </p:nvPicPr>
        <p:blipFill rotWithShape="1">
          <a:blip r:embed="rId3"/>
          <a:srcRect l="6842" r="6842"/>
          <a:stretch/>
        </p:blipFill>
        <p:spPr>
          <a:xfrm>
            <a:off x="819150" y="592307"/>
            <a:ext cx="7505700" cy="4221957"/>
          </a:xfrm>
        </p:spPr>
      </p:pic>
    </p:spTree>
    <p:extLst>
      <p:ext uri="{BB962C8B-B14F-4D97-AF65-F5344CB8AC3E}">
        <p14:creationId xmlns:p14="http://schemas.microsoft.com/office/powerpoint/2010/main" val="157364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dirty="0" err="1"/>
              <a:t>Startseite</a:t>
            </a:r>
            <a:r>
              <a:rPr lang="en" dirty="0"/>
              <a:t> - neu</a:t>
            </a:r>
            <a:endParaRPr dirty="0"/>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7" name="Grafik 6" descr="Ein Bild, das Text, Screenshot, Im Haus, Kleidung enthält.&#10;&#10;Beschreibung automatisch generiert.">
            <a:extLst>
              <a:ext uri="{FF2B5EF4-FFF2-40B4-BE49-F238E27FC236}">
                <a16:creationId xmlns:a16="http://schemas.microsoft.com/office/drawing/2014/main" id="{1D1CACB2-7F37-DC88-51FA-512368B1AD5E}"/>
              </a:ext>
            </a:extLst>
          </p:cNvPr>
          <p:cNvPicPr>
            <a:picLocks noChangeAspect="1"/>
          </p:cNvPicPr>
          <p:nvPr/>
        </p:nvPicPr>
        <p:blipFill>
          <a:blip r:embed="rId3"/>
          <a:stretch>
            <a:fillRect/>
          </a:stretch>
        </p:blipFill>
        <p:spPr>
          <a:xfrm>
            <a:off x="922365" y="671286"/>
            <a:ext cx="7308344" cy="4200072"/>
          </a:xfrm>
          <a:prstGeom prst="rect">
            <a:avLst/>
          </a:prstGeom>
        </p:spPr>
      </p:pic>
    </p:spTree>
    <p:extLst>
      <p:ext uri="{BB962C8B-B14F-4D97-AF65-F5344CB8AC3E}">
        <p14:creationId xmlns:p14="http://schemas.microsoft.com/office/powerpoint/2010/main" val="2567828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dirty="0" err="1"/>
              <a:t>Startseite</a:t>
            </a:r>
            <a:r>
              <a:rPr lang="en" dirty="0"/>
              <a:t> - neu</a:t>
            </a:r>
            <a:endParaRPr dirty="0"/>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Grafik 1" descr="Ein Bild, das Text, Elektronik, Screenshot, Person enthält.&#10;&#10;Beschreibung automatisch generiert.">
            <a:extLst>
              <a:ext uri="{FF2B5EF4-FFF2-40B4-BE49-F238E27FC236}">
                <a16:creationId xmlns:a16="http://schemas.microsoft.com/office/drawing/2014/main" id="{AF94F64C-0F06-7760-9E10-01E5F1272F42}"/>
              </a:ext>
            </a:extLst>
          </p:cNvPr>
          <p:cNvPicPr>
            <a:picLocks noChangeAspect="1"/>
          </p:cNvPicPr>
          <p:nvPr/>
        </p:nvPicPr>
        <p:blipFill>
          <a:blip r:embed="rId3"/>
          <a:stretch>
            <a:fillRect/>
          </a:stretch>
        </p:blipFill>
        <p:spPr>
          <a:xfrm>
            <a:off x="839797" y="671285"/>
            <a:ext cx="7464406" cy="4227286"/>
          </a:xfrm>
          <a:prstGeom prst="rect">
            <a:avLst/>
          </a:prstGeom>
        </p:spPr>
      </p:pic>
    </p:spTree>
    <p:extLst>
      <p:ext uri="{BB962C8B-B14F-4D97-AF65-F5344CB8AC3E}">
        <p14:creationId xmlns:p14="http://schemas.microsoft.com/office/powerpoint/2010/main" val="16712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34759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Übersicht</a:t>
            </a:r>
            <a:endParaRPr sz="3600"/>
          </a:p>
        </p:txBody>
      </p:sp>
      <p:sp>
        <p:nvSpPr>
          <p:cNvPr id="256" name="Google Shape;256;p28"/>
          <p:cNvSpPr txBox="1">
            <a:spLocks noGrp="1"/>
          </p:cNvSpPr>
          <p:nvPr>
            <p:ph type="subTitle" idx="1"/>
          </p:nvPr>
        </p:nvSpPr>
        <p:spPr>
          <a:xfrm>
            <a:off x="2179700" y="1467334"/>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a:t>
            </a:r>
            <a:endParaRPr/>
          </a:p>
        </p:txBody>
      </p:sp>
      <p:sp>
        <p:nvSpPr>
          <p:cNvPr id="258" name="Google Shape;258;p28"/>
          <p:cNvSpPr txBox="1">
            <a:spLocks noGrp="1"/>
          </p:cNvSpPr>
          <p:nvPr>
            <p:ph type="title" idx="3"/>
          </p:nvPr>
        </p:nvSpPr>
        <p:spPr>
          <a:xfrm>
            <a:off x="1414600" y="1290700"/>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9" name="Google Shape;259;p28"/>
          <p:cNvSpPr txBox="1">
            <a:spLocks noGrp="1"/>
          </p:cNvSpPr>
          <p:nvPr>
            <p:ph type="subTitle" idx="4"/>
          </p:nvPr>
        </p:nvSpPr>
        <p:spPr>
          <a:xfrm>
            <a:off x="2249442" y="2254541"/>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Ziel</a:t>
            </a:r>
            <a:endParaRPr/>
          </a:p>
        </p:txBody>
      </p:sp>
      <p:sp>
        <p:nvSpPr>
          <p:cNvPr id="261" name="Google Shape;261;p28"/>
          <p:cNvSpPr txBox="1">
            <a:spLocks noGrp="1"/>
          </p:cNvSpPr>
          <p:nvPr>
            <p:ph type="title" idx="6"/>
          </p:nvPr>
        </p:nvSpPr>
        <p:spPr>
          <a:xfrm>
            <a:off x="1414600" y="212644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2" name="Google Shape;262;p28"/>
          <p:cNvSpPr txBox="1">
            <a:spLocks noGrp="1"/>
          </p:cNvSpPr>
          <p:nvPr>
            <p:ph type="subTitle" idx="7"/>
          </p:nvPr>
        </p:nvSpPr>
        <p:spPr>
          <a:xfrm>
            <a:off x="2249442" y="3073432"/>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Idee</a:t>
            </a:r>
            <a:endParaRPr/>
          </a:p>
        </p:txBody>
      </p:sp>
      <p:sp>
        <p:nvSpPr>
          <p:cNvPr id="264" name="Google Shape;264;p28"/>
          <p:cNvSpPr txBox="1">
            <a:spLocks noGrp="1"/>
          </p:cNvSpPr>
          <p:nvPr>
            <p:ph type="title" idx="9"/>
          </p:nvPr>
        </p:nvSpPr>
        <p:spPr>
          <a:xfrm>
            <a:off x="1414600" y="296218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5" name="Google Shape;265;p28"/>
          <p:cNvSpPr txBox="1">
            <a:spLocks noGrp="1"/>
          </p:cNvSpPr>
          <p:nvPr>
            <p:ph type="subTitle" idx="13"/>
          </p:nvPr>
        </p:nvSpPr>
        <p:spPr>
          <a:xfrm>
            <a:off x="2249442" y="3892323"/>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Zwischenstand</a:t>
            </a:r>
            <a:endParaRPr/>
          </a:p>
        </p:txBody>
      </p:sp>
      <p:sp>
        <p:nvSpPr>
          <p:cNvPr id="267" name="Google Shape;267;p28"/>
          <p:cNvSpPr txBox="1">
            <a:spLocks noGrp="1"/>
          </p:cNvSpPr>
          <p:nvPr>
            <p:ph type="title" idx="15"/>
          </p:nvPr>
        </p:nvSpPr>
        <p:spPr>
          <a:xfrm>
            <a:off x="1414600" y="3797924"/>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90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1" name="Grafik 10" descr="Gruppe von Männern mit einfarbiger Füllung">
            <a:extLst>
              <a:ext uri="{FF2B5EF4-FFF2-40B4-BE49-F238E27FC236}">
                <a16:creationId xmlns:a16="http://schemas.microsoft.com/office/drawing/2014/main" id="{192AF96D-3060-A210-2E8F-1AD62598C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674" y="1351716"/>
            <a:ext cx="549727" cy="549727"/>
          </a:xfrm>
          <a:prstGeom prst="rect">
            <a:avLst/>
          </a:prstGeom>
        </p:spPr>
      </p:pic>
      <p:pic>
        <p:nvPicPr>
          <p:cNvPr id="13" name="Grafik 12" descr="Route zwei Stecknadeln mit Weg Silhouette">
            <a:extLst>
              <a:ext uri="{FF2B5EF4-FFF2-40B4-BE49-F238E27FC236}">
                <a16:creationId xmlns:a16="http://schemas.microsoft.com/office/drawing/2014/main" id="{D4F5B3A3-C654-1981-D7B6-9679064CC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150" y="2078762"/>
            <a:ext cx="576251" cy="576251"/>
          </a:xfrm>
          <a:prstGeom prst="rect">
            <a:avLst/>
          </a:prstGeom>
        </p:spPr>
      </p:pic>
      <p:pic>
        <p:nvPicPr>
          <p:cNvPr id="15" name="Grafik 14" descr="Gute Idee Silhouette">
            <a:extLst>
              <a:ext uri="{FF2B5EF4-FFF2-40B4-BE49-F238E27FC236}">
                <a16:creationId xmlns:a16="http://schemas.microsoft.com/office/drawing/2014/main" id="{EC5ED7A6-B7DE-FD73-29C8-B4AB82C21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0776" y="2962182"/>
            <a:ext cx="576250" cy="576250"/>
          </a:xfrm>
          <a:prstGeom prst="rect">
            <a:avLst/>
          </a:prstGeom>
        </p:spPr>
      </p:pic>
      <p:pic>
        <p:nvPicPr>
          <p:cNvPr id="17" name="Grafik 16" descr="Uhr mit einfarbiger Füllung">
            <a:extLst>
              <a:ext uri="{FF2B5EF4-FFF2-40B4-BE49-F238E27FC236}">
                <a16:creationId xmlns:a16="http://schemas.microsoft.com/office/drawing/2014/main" id="{122802B2-4FB4-E9BB-F55E-07772B21E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401" y="3797924"/>
            <a:ext cx="465000" cy="46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dirty="0" err="1"/>
              <a:t>Startseite</a:t>
            </a:r>
            <a:r>
              <a:rPr lang="en" dirty="0"/>
              <a:t> - neu</a:t>
            </a:r>
            <a:endParaRPr dirty="0"/>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Grafik 1" descr="Ein Bild, das Text, Screenshot, Person, Menschliches Gesicht enthält.&#10;&#10;Beschreibung automatisch generiert.">
            <a:extLst>
              <a:ext uri="{FF2B5EF4-FFF2-40B4-BE49-F238E27FC236}">
                <a16:creationId xmlns:a16="http://schemas.microsoft.com/office/drawing/2014/main" id="{F24FE580-030A-8A62-CEAB-8E317730BED8}"/>
              </a:ext>
            </a:extLst>
          </p:cNvPr>
          <p:cNvPicPr>
            <a:picLocks noChangeAspect="1"/>
          </p:cNvPicPr>
          <p:nvPr/>
        </p:nvPicPr>
        <p:blipFill>
          <a:blip r:embed="rId3"/>
          <a:stretch>
            <a:fillRect/>
          </a:stretch>
        </p:blipFill>
        <p:spPr>
          <a:xfrm>
            <a:off x="644071" y="991596"/>
            <a:ext cx="7855858" cy="3541310"/>
          </a:xfrm>
          <a:prstGeom prst="rect">
            <a:avLst/>
          </a:prstGeom>
        </p:spPr>
      </p:pic>
    </p:spTree>
    <p:extLst>
      <p:ext uri="{BB962C8B-B14F-4D97-AF65-F5344CB8AC3E}">
        <p14:creationId xmlns:p14="http://schemas.microsoft.com/office/powerpoint/2010/main" val="28613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dirty="0" err="1"/>
              <a:t>Startseite</a:t>
            </a:r>
            <a:r>
              <a:rPr lang="en" dirty="0"/>
              <a:t> - neu</a:t>
            </a:r>
            <a:endParaRPr dirty="0"/>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3" name="Grafik 2" descr="Ein Bild, das Text, Menschliches Gesicht, Screenshot, Kleidung enthält.&#10;&#10;Beschreibung automatisch generiert.">
            <a:extLst>
              <a:ext uri="{FF2B5EF4-FFF2-40B4-BE49-F238E27FC236}">
                <a16:creationId xmlns:a16="http://schemas.microsoft.com/office/drawing/2014/main" id="{48FFAA24-4933-63F5-9E2E-E98FB7AD8F39}"/>
              </a:ext>
            </a:extLst>
          </p:cNvPr>
          <p:cNvPicPr>
            <a:picLocks noChangeAspect="1"/>
          </p:cNvPicPr>
          <p:nvPr/>
        </p:nvPicPr>
        <p:blipFill>
          <a:blip r:embed="rId3"/>
          <a:stretch>
            <a:fillRect/>
          </a:stretch>
        </p:blipFill>
        <p:spPr>
          <a:xfrm>
            <a:off x="580572" y="1100177"/>
            <a:ext cx="7982857" cy="3342287"/>
          </a:xfrm>
          <a:prstGeom prst="rect">
            <a:avLst/>
          </a:prstGeom>
        </p:spPr>
      </p:pic>
    </p:spTree>
    <p:extLst>
      <p:ext uri="{BB962C8B-B14F-4D97-AF65-F5344CB8AC3E}">
        <p14:creationId xmlns:p14="http://schemas.microsoft.com/office/powerpoint/2010/main" val="3415450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indent="0"/>
            <a:r>
              <a:rPr lang="en" dirty="0" err="1"/>
              <a:t>Startseite</a:t>
            </a:r>
            <a:r>
              <a:rPr lang="en" dirty="0"/>
              <a:t> - neu</a:t>
            </a:r>
            <a:endParaRPr dirty="0"/>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Grafik 1" descr="Ein Bild, das Text, Computer, Screenshot, Cartoon enthält.&#10;&#10;Beschreibung automatisch generiert.">
            <a:extLst>
              <a:ext uri="{FF2B5EF4-FFF2-40B4-BE49-F238E27FC236}">
                <a16:creationId xmlns:a16="http://schemas.microsoft.com/office/drawing/2014/main" id="{FE98805F-8B9D-EF9E-7FF3-EB122508228B}"/>
              </a:ext>
            </a:extLst>
          </p:cNvPr>
          <p:cNvPicPr>
            <a:picLocks noChangeAspect="1"/>
          </p:cNvPicPr>
          <p:nvPr/>
        </p:nvPicPr>
        <p:blipFill>
          <a:blip r:embed="rId3"/>
          <a:stretch>
            <a:fillRect/>
          </a:stretch>
        </p:blipFill>
        <p:spPr>
          <a:xfrm>
            <a:off x="1011987" y="807356"/>
            <a:ext cx="7120026" cy="4027715"/>
          </a:xfrm>
          <a:prstGeom prst="rect">
            <a:avLst/>
          </a:prstGeom>
        </p:spPr>
      </p:pic>
    </p:spTree>
    <p:extLst>
      <p:ext uri="{BB962C8B-B14F-4D97-AF65-F5344CB8AC3E}">
        <p14:creationId xmlns:p14="http://schemas.microsoft.com/office/powerpoint/2010/main" val="2667557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 - neu</a:t>
            </a:r>
            <a:endParaRP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4" name="Grafik 3">
            <a:extLst>
              <a:ext uri="{FF2B5EF4-FFF2-40B4-BE49-F238E27FC236}">
                <a16:creationId xmlns:a16="http://schemas.microsoft.com/office/drawing/2014/main" id="{81975940-158C-DF97-A378-B1DA2064A024}"/>
              </a:ext>
            </a:extLst>
          </p:cNvPr>
          <p:cNvPicPr>
            <a:picLocks noChangeAspect="1"/>
          </p:cNvPicPr>
          <p:nvPr/>
        </p:nvPicPr>
        <p:blipFill>
          <a:blip r:embed="rId3"/>
          <a:stretch>
            <a:fillRect/>
          </a:stretch>
        </p:blipFill>
        <p:spPr>
          <a:xfrm>
            <a:off x="13036" y="611935"/>
            <a:ext cx="9144000" cy="4353584"/>
          </a:xfrm>
          <a:prstGeom prst="rect">
            <a:avLst/>
          </a:prstGeom>
        </p:spPr>
      </p:pic>
    </p:spTree>
    <p:extLst>
      <p:ext uri="{BB962C8B-B14F-4D97-AF65-F5344CB8AC3E}">
        <p14:creationId xmlns:p14="http://schemas.microsoft.com/office/powerpoint/2010/main" val="9090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5"/>
          <p:cNvSpPr txBox="1">
            <a:spLocks noGrp="1"/>
          </p:cNvSpPr>
          <p:nvPr>
            <p:ph type="body" idx="1"/>
          </p:nvPr>
        </p:nvSpPr>
        <p:spPr>
          <a:xfrm>
            <a:off x="935460" y="65396"/>
            <a:ext cx="66330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 neu</a:t>
            </a:r>
          </a:p>
        </p:txBody>
      </p:sp>
      <p:sp>
        <p:nvSpPr>
          <p:cNvPr id="403" name="Google Shape;403;p35"/>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4" name="Google Shape;404;p35"/>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4" name="Grafik 3">
            <a:extLst>
              <a:ext uri="{FF2B5EF4-FFF2-40B4-BE49-F238E27FC236}">
                <a16:creationId xmlns:a16="http://schemas.microsoft.com/office/drawing/2014/main" id="{EDF2A5E5-0B7F-F8CB-91EE-B5FC88583604}"/>
              </a:ext>
            </a:extLst>
          </p:cNvPr>
          <p:cNvPicPr>
            <a:picLocks noChangeAspect="1"/>
          </p:cNvPicPr>
          <p:nvPr/>
        </p:nvPicPr>
        <p:blipFill>
          <a:blip r:embed="rId3"/>
          <a:stretch>
            <a:fillRect/>
          </a:stretch>
        </p:blipFill>
        <p:spPr>
          <a:xfrm>
            <a:off x="669208" y="512275"/>
            <a:ext cx="7521646" cy="4043057"/>
          </a:xfrm>
          <a:prstGeom prst="rect">
            <a:avLst/>
          </a:prstGeom>
        </p:spPr>
      </p:pic>
    </p:spTree>
    <p:extLst>
      <p:ext uri="{BB962C8B-B14F-4D97-AF65-F5344CB8AC3E}">
        <p14:creationId xmlns:p14="http://schemas.microsoft.com/office/powerpoint/2010/main" val="3035816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3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Ideen</a:t>
            </a:r>
            <a:endParaRPr/>
          </a:p>
        </p:txBody>
      </p:sp>
      <p:sp>
        <p:nvSpPr>
          <p:cNvPr id="379" name="Google Shape;379;p33"/>
          <p:cNvSpPr txBox="1">
            <a:spLocks noGrp="1"/>
          </p:cNvSpPr>
          <p:nvPr>
            <p:ph type="subTitle" idx="3"/>
          </p:nvPr>
        </p:nvSpPr>
        <p:spPr>
          <a:xfrm>
            <a:off x="3311110" y="121810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Pronoun usage</a:t>
            </a:r>
            <a:endParaRPr/>
          </a:p>
        </p:txBody>
      </p:sp>
      <p:sp>
        <p:nvSpPr>
          <p:cNvPr id="380" name="Google Shape;380;p33"/>
          <p:cNvSpPr txBox="1">
            <a:spLocks noGrp="1"/>
          </p:cNvSpPr>
          <p:nvPr>
            <p:ph type="subTitle" idx="1"/>
          </p:nvPr>
        </p:nvSpPr>
        <p:spPr>
          <a:xfrm>
            <a:off x="723025" y="121810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Correct tense</a:t>
            </a:r>
            <a:endParaRPr/>
          </a:p>
        </p:txBody>
      </p:sp>
      <p:sp>
        <p:nvSpPr>
          <p:cNvPr id="381" name="Google Shape;381;p33"/>
          <p:cNvSpPr txBox="1">
            <a:spLocks noGrp="1"/>
          </p:cNvSpPr>
          <p:nvPr>
            <p:ph type="subTitle" idx="2"/>
          </p:nvPr>
        </p:nvSpPr>
        <p:spPr>
          <a:xfrm>
            <a:off x="723015" y="19249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learn about the right tense for each sentence!</a:t>
            </a:r>
            <a:endParaRPr/>
          </a:p>
        </p:txBody>
      </p:sp>
      <p:sp>
        <p:nvSpPr>
          <p:cNvPr id="382" name="Google Shape;382;p33"/>
          <p:cNvSpPr txBox="1">
            <a:spLocks noGrp="1"/>
          </p:cNvSpPr>
          <p:nvPr>
            <p:ph type="subTitle" idx="4"/>
          </p:nvPr>
        </p:nvSpPr>
        <p:spPr>
          <a:xfrm>
            <a:off x="3311100" y="19249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important to use the correct pronoun depending on the noun it's replacing</a:t>
            </a:r>
            <a:endParaRPr/>
          </a:p>
        </p:txBody>
      </p:sp>
      <p:sp>
        <p:nvSpPr>
          <p:cNvPr id="383" name="Google Shape;383;p33"/>
          <p:cNvSpPr txBox="1">
            <a:spLocks noGrp="1"/>
          </p:cNvSpPr>
          <p:nvPr>
            <p:ph type="subTitle" idx="5"/>
          </p:nvPr>
        </p:nvSpPr>
        <p:spPr>
          <a:xfrm>
            <a:off x="5901525" y="1218101"/>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Adjective order</a:t>
            </a:r>
            <a:endParaRPr/>
          </a:p>
        </p:txBody>
      </p:sp>
      <p:sp>
        <p:nvSpPr>
          <p:cNvPr id="384" name="Google Shape;384;p33"/>
          <p:cNvSpPr txBox="1">
            <a:spLocks noGrp="1"/>
          </p:cNvSpPr>
          <p:nvPr>
            <p:ph type="subTitle" idx="6"/>
          </p:nvPr>
        </p:nvSpPr>
        <p:spPr>
          <a:xfrm>
            <a:off x="5901515" y="19249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There is often a specific order in which adjectives must appear in sentences</a:t>
            </a:r>
            <a:endParaRPr/>
          </a:p>
        </p:txBody>
      </p:sp>
      <p:sp>
        <p:nvSpPr>
          <p:cNvPr id="385" name="Google Shape;385;p33"/>
          <p:cNvSpPr txBox="1">
            <a:spLocks noGrp="1"/>
          </p:cNvSpPr>
          <p:nvPr>
            <p:ph type="subTitle" idx="7"/>
          </p:nvPr>
        </p:nvSpPr>
        <p:spPr>
          <a:xfrm>
            <a:off x="723025" y="3010276"/>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of prepositions</a:t>
            </a:r>
            <a:endParaRPr/>
          </a:p>
        </p:txBody>
      </p:sp>
      <p:sp>
        <p:nvSpPr>
          <p:cNvPr id="386" name="Google Shape;386;p33"/>
          <p:cNvSpPr txBox="1">
            <a:spLocks noGrp="1"/>
          </p:cNvSpPr>
          <p:nvPr>
            <p:ph type="subTitle" idx="8"/>
          </p:nvPr>
        </p:nvSpPr>
        <p:spPr>
          <a:xfrm>
            <a:off x="723015" y="37170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They show the relationship of a noun or pronoun to another word in a sentence</a:t>
            </a:r>
            <a:endParaRPr/>
          </a:p>
        </p:txBody>
      </p:sp>
      <p:sp>
        <p:nvSpPr>
          <p:cNvPr id="387" name="Google Shape;387;p33"/>
          <p:cNvSpPr txBox="1">
            <a:spLocks noGrp="1"/>
          </p:cNvSpPr>
          <p:nvPr>
            <p:ph type="subTitle" idx="9"/>
          </p:nvPr>
        </p:nvSpPr>
        <p:spPr>
          <a:xfrm>
            <a:off x="3311110" y="3010276"/>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Sentence structure</a:t>
            </a:r>
            <a:endParaRPr/>
          </a:p>
        </p:txBody>
      </p:sp>
      <p:sp>
        <p:nvSpPr>
          <p:cNvPr id="388" name="Google Shape;388;p33"/>
          <p:cNvSpPr txBox="1">
            <a:spLocks noGrp="1"/>
          </p:cNvSpPr>
          <p:nvPr>
            <p:ph type="subTitle" idx="13"/>
          </p:nvPr>
        </p:nvSpPr>
        <p:spPr>
          <a:xfrm>
            <a:off x="3311100" y="37170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What’s the correct sentence structure in this language? Stay tuned to find out!</a:t>
            </a:r>
            <a:endParaRPr/>
          </a:p>
        </p:txBody>
      </p:sp>
      <p:sp>
        <p:nvSpPr>
          <p:cNvPr id="389" name="Google Shape;389;p33"/>
          <p:cNvSpPr txBox="1">
            <a:spLocks noGrp="1"/>
          </p:cNvSpPr>
          <p:nvPr>
            <p:ph type="subTitle" idx="14"/>
          </p:nvPr>
        </p:nvSpPr>
        <p:spPr>
          <a:xfrm>
            <a:off x="5901525" y="3010276"/>
            <a:ext cx="25218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Punctuation</a:t>
            </a:r>
            <a:endParaRPr/>
          </a:p>
        </p:txBody>
      </p:sp>
      <p:sp>
        <p:nvSpPr>
          <p:cNvPr id="390" name="Google Shape;390;p33"/>
          <p:cNvSpPr txBox="1">
            <a:spLocks noGrp="1"/>
          </p:cNvSpPr>
          <p:nvPr>
            <p:ph type="subTitle" idx="15"/>
          </p:nvPr>
        </p:nvSpPr>
        <p:spPr>
          <a:xfrm>
            <a:off x="5901515" y="3717001"/>
            <a:ext cx="2521800" cy="8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Punctuation marks clarify the meaning of sentences. Let’s master them all!</a:t>
            </a:r>
            <a:endParaRPr/>
          </a:p>
        </p:txBody>
      </p:sp>
      <p:sp>
        <p:nvSpPr>
          <p:cNvPr id="391" name="Google Shape;391;p33"/>
          <p:cNvSpPr/>
          <p:nvPr/>
        </p:nvSpPr>
        <p:spPr>
          <a:xfrm flipH="1">
            <a:off x="7997079" y="190357"/>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65"/>
        <p:cNvGrpSpPr/>
        <p:nvPr/>
      </p:nvGrpSpPr>
      <p:grpSpPr>
        <a:xfrm>
          <a:off x="0" y="0"/>
          <a:ext cx="0" cy="0"/>
          <a:chOff x="0" y="0"/>
          <a:chExt cx="0" cy="0"/>
        </a:xfrm>
      </p:grpSpPr>
      <p:sp>
        <p:nvSpPr>
          <p:cNvPr id="466" name="Google Shape;466;p37"/>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this language spoken?</a:t>
            </a:r>
            <a:endParaRPr/>
          </a:p>
        </p:txBody>
      </p:sp>
      <p:grpSp>
        <p:nvGrpSpPr>
          <p:cNvPr id="467" name="Google Shape;467;p37"/>
          <p:cNvGrpSpPr/>
          <p:nvPr/>
        </p:nvGrpSpPr>
        <p:grpSpPr>
          <a:xfrm>
            <a:off x="4022544" y="1770259"/>
            <a:ext cx="4339648" cy="2352103"/>
            <a:chOff x="233350" y="949250"/>
            <a:chExt cx="7014139" cy="3802300"/>
          </a:xfrm>
        </p:grpSpPr>
        <p:sp>
          <p:nvSpPr>
            <p:cNvPr id="468" name="Google Shape;468;p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778714" y="4179929"/>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7090464" y="3762554"/>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7"/>
          <p:cNvSpPr txBox="1"/>
          <p:nvPr/>
        </p:nvSpPr>
        <p:spPr>
          <a:xfrm flipH="1">
            <a:off x="999310" y="1461961"/>
            <a:ext cx="27273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Country A</a:t>
            </a:r>
            <a:endParaRPr sz="2000">
              <a:solidFill>
                <a:schemeClr val="dk1"/>
              </a:solidFill>
              <a:latin typeface="Poppins SemiBold"/>
              <a:ea typeface="Poppins SemiBold"/>
              <a:cs typeface="Poppins SemiBold"/>
              <a:sym typeface="Poppins SemiBold"/>
            </a:endParaRPr>
          </a:p>
        </p:txBody>
      </p:sp>
      <p:sp>
        <p:nvSpPr>
          <p:cNvPr id="520" name="Google Shape;520;p37"/>
          <p:cNvSpPr txBox="1"/>
          <p:nvPr/>
        </p:nvSpPr>
        <p:spPr>
          <a:xfrm flipH="1">
            <a:off x="999310" y="3543546"/>
            <a:ext cx="27273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Country C</a:t>
            </a:r>
            <a:endParaRPr sz="2000">
              <a:solidFill>
                <a:schemeClr val="dk1"/>
              </a:solidFill>
              <a:latin typeface="Poppins SemiBold"/>
              <a:ea typeface="Poppins SemiBold"/>
              <a:cs typeface="Poppins SemiBold"/>
              <a:sym typeface="Poppins SemiBold"/>
            </a:endParaRPr>
          </a:p>
        </p:txBody>
      </p:sp>
      <p:sp>
        <p:nvSpPr>
          <p:cNvPr id="521" name="Google Shape;521;p37"/>
          <p:cNvSpPr txBox="1"/>
          <p:nvPr/>
        </p:nvSpPr>
        <p:spPr>
          <a:xfrm flipH="1">
            <a:off x="999342" y="2502753"/>
            <a:ext cx="2727300" cy="466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Country B</a:t>
            </a:r>
            <a:endParaRPr sz="2000">
              <a:solidFill>
                <a:schemeClr val="dk1"/>
              </a:solidFill>
              <a:latin typeface="Poppins SemiBold"/>
              <a:ea typeface="Poppins SemiBold"/>
              <a:cs typeface="Poppins SemiBold"/>
              <a:sym typeface="Poppins SemiBold"/>
            </a:endParaRPr>
          </a:p>
        </p:txBody>
      </p:sp>
      <p:sp>
        <p:nvSpPr>
          <p:cNvPr id="522" name="Google Shape;522;p37"/>
          <p:cNvSpPr txBox="1"/>
          <p:nvPr/>
        </p:nvSpPr>
        <p:spPr>
          <a:xfrm flipH="1">
            <a:off x="999325" y="1785862"/>
            <a:ext cx="2727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This language was originated in this country</a:t>
            </a:r>
            <a:endParaRPr>
              <a:solidFill>
                <a:schemeClr val="dk1"/>
              </a:solidFill>
              <a:latin typeface="Albert Sans"/>
              <a:ea typeface="Albert Sans"/>
              <a:cs typeface="Albert Sans"/>
              <a:sym typeface="Albert Sans"/>
            </a:endParaRPr>
          </a:p>
        </p:txBody>
      </p:sp>
      <p:sp>
        <p:nvSpPr>
          <p:cNvPr id="523" name="Google Shape;523;p37"/>
          <p:cNvSpPr txBox="1"/>
          <p:nvPr/>
        </p:nvSpPr>
        <p:spPr>
          <a:xfrm flipH="1">
            <a:off x="999326" y="3867447"/>
            <a:ext cx="2727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This country was influenced by this language in the past</a:t>
            </a:r>
            <a:endParaRPr>
              <a:solidFill>
                <a:schemeClr val="dk1"/>
              </a:solidFill>
              <a:latin typeface="Albert Sans"/>
              <a:ea typeface="Albert Sans"/>
              <a:cs typeface="Albert Sans"/>
              <a:sym typeface="Albert Sans"/>
            </a:endParaRPr>
          </a:p>
        </p:txBody>
      </p:sp>
      <p:sp>
        <p:nvSpPr>
          <p:cNvPr id="524" name="Google Shape;524;p37"/>
          <p:cNvSpPr txBox="1"/>
          <p:nvPr/>
        </p:nvSpPr>
        <p:spPr>
          <a:xfrm flipH="1">
            <a:off x="999344" y="2826654"/>
            <a:ext cx="27273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This country has the largest number of speakers</a:t>
            </a:r>
            <a:endParaRPr>
              <a:solidFill>
                <a:schemeClr val="dk1"/>
              </a:solidFill>
              <a:latin typeface="Albert Sans"/>
              <a:ea typeface="Albert Sans"/>
              <a:cs typeface="Albert Sans"/>
              <a:sym typeface="Albert Sans"/>
            </a:endParaRPr>
          </a:p>
        </p:txBody>
      </p:sp>
      <p:sp>
        <p:nvSpPr>
          <p:cNvPr id="525" name="Google Shape;525;p37"/>
          <p:cNvSpPr/>
          <p:nvPr/>
        </p:nvSpPr>
        <p:spPr>
          <a:xfrm>
            <a:off x="4457995" y="2406497"/>
            <a:ext cx="121500" cy="121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6" name="Google Shape;526;p37"/>
          <p:cNvSpPr/>
          <p:nvPr/>
        </p:nvSpPr>
        <p:spPr>
          <a:xfrm>
            <a:off x="6342320" y="3051797"/>
            <a:ext cx="121500" cy="121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7" name="Google Shape;527;p37"/>
          <p:cNvSpPr/>
          <p:nvPr/>
        </p:nvSpPr>
        <p:spPr>
          <a:xfrm>
            <a:off x="7881720" y="2454522"/>
            <a:ext cx="121500" cy="121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8" name="Google Shape;528;p37"/>
          <p:cNvSpPr/>
          <p:nvPr/>
        </p:nvSpPr>
        <p:spPr>
          <a:xfrm>
            <a:off x="781808" y="1532797"/>
            <a:ext cx="1923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29" name="Google Shape;529;p37"/>
          <p:cNvSpPr/>
          <p:nvPr/>
        </p:nvSpPr>
        <p:spPr>
          <a:xfrm>
            <a:off x="781808" y="2571821"/>
            <a:ext cx="192300" cy="192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30" name="Google Shape;530;p37"/>
          <p:cNvSpPr/>
          <p:nvPr/>
        </p:nvSpPr>
        <p:spPr>
          <a:xfrm>
            <a:off x="781808" y="3610846"/>
            <a:ext cx="192300" cy="192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38"/>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steps to proficiency!</a:t>
            </a:r>
            <a:endParaRPr/>
          </a:p>
        </p:txBody>
      </p:sp>
      <p:sp>
        <p:nvSpPr>
          <p:cNvPr id="536" name="Google Shape;536;p38"/>
          <p:cNvSpPr/>
          <p:nvPr/>
        </p:nvSpPr>
        <p:spPr>
          <a:xfrm>
            <a:off x="7053925" y="2852012"/>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1214925" y="2823250"/>
            <a:ext cx="1678500" cy="15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2893473" y="2823250"/>
            <a:ext cx="16785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572000" y="2823250"/>
            <a:ext cx="1678500" cy="152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6250525" y="2823250"/>
            <a:ext cx="16785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txBox="1"/>
          <p:nvPr/>
        </p:nvSpPr>
        <p:spPr>
          <a:xfrm flipH="1">
            <a:off x="1082625" y="2206347"/>
            <a:ext cx="1943100" cy="4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Introduction</a:t>
            </a:r>
            <a:endParaRPr sz="2000">
              <a:solidFill>
                <a:schemeClr val="dk1"/>
              </a:solidFill>
              <a:latin typeface="Poppins SemiBold"/>
              <a:ea typeface="Poppins SemiBold"/>
              <a:cs typeface="Poppins SemiBold"/>
              <a:sym typeface="Poppins SemiBold"/>
            </a:endParaRPr>
          </a:p>
        </p:txBody>
      </p:sp>
      <p:sp>
        <p:nvSpPr>
          <p:cNvPr id="542" name="Google Shape;542;p38"/>
          <p:cNvSpPr txBox="1"/>
          <p:nvPr/>
        </p:nvSpPr>
        <p:spPr>
          <a:xfrm flipH="1">
            <a:off x="1082625" y="1270825"/>
            <a:ext cx="1943100" cy="1086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Start with simple vocabulary words and basic grammar</a:t>
            </a:r>
            <a:endParaRPr>
              <a:solidFill>
                <a:schemeClr val="dk1"/>
              </a:solidFill>
              <a:latin typeface="Albert Sans"/>
              <a:ea typeface="Albert Sans"/>
              <a:cs typeface="Albert Sans"/>
              <a:sym typeface="Albert Sans"/>
            </a:endParaRPr>
          </a:p>
        </p:txBody>
      </p:sp>
      <p:sp>
        <p:nvSpPr>
          <p:cNvPr id="543" name="Google Shape;543;p38"/>
          <p:cNvSpPr txBox="1"/>
          <p:nvPr/>
        </p:nvSpPr>
        <p:spPr>
          <a:xfrm flipH="1">
            <a:off x="2761173" y="3127750"/>
            <a:ext cx="19431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Basic</a:t>
            </a:r>
            <a:endParaRPr sz="2000">
              <a:solidFill>
                <a:schemeClr val="dk1"/>
              </a:solidFill>
              <a:latin typeface="Poppins SemiBold"/>
              <a:ea typeface="Poppins SemiBold"/>
              <a:cs typeface="Poppins SemiBold"/>
              <a:sym typeface="Poppins SemiBold"/>
            </a:endParaRPr>
          </a:p>
        </p:txBody>
      </p:sp>
      <p:sp>
        <p:nvSpPr>
          <p:cNvPr id="544" name="Google Shape;544;p38"/>
          <p:cNvSpPr txBox="1"/>
          <p:nvPr/>
        </p:nvSpPr>
        <p:spPr>
          <a:xfrm flipH="1">
            <a:off x="2761173" y="3441550"/>
            <a:ext cx="1943100" cy="108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Continue expanding your vocabulary and practicing speaking and listening skills</a:t>
            </a:r>
            <a:endParaRPr>
              <a:solidFill>
                <a:schemeClr val="dk1"/>
              </a:solidFill>
              <a:latin typeface="Albert Sans"/>
              <a:ea typeface="Albert Sans"/>
              <a:cs typeface="Albert Sans"/>
              <a:sym typeface="Albert Sans"/>
            </a:endParaRPr>
          </a:p>
        </p:txBody>
      </p:sp>
      <p:sp>
        <p:nvSpPr>
          <p:cNvPr id="545" name="Google Shape;545;p38"/>
          <p:cNvSpPr txBox="1"/>
          <p:nvPr/>
        </p:nvSpPr>
        <p:spPr>
          <a:xfrm flipH="1">
            <a:off x="4438650" y="2206347"/>
            <a:ext cx="1945200" cy="4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Intermediate</a:t>
            </a:r>
            <a:endParaRPr sz="2000">
              <a:solidFill>
                <a:schemeClr val="dk1"/>
              </a:solidFill>
              <a:latin typeface="Poppins SemiBold"/>
              <a:ea typeface="Poppins SemiBold"/>
              <a:cs typeface="Poppins SemiBold"/>
              <a:sym typeface="Poppins SemiBold"/>
            </a:endParaRPr>
          </a:p>
        </p:txBody>
      </p:sp>
      <p:sp>
        <p:nvSpPr>
          <p:cNvPr id="546" name="Google Shape;546;p38"/>
          <p:cNvSpPr txBox="1"/>
          <p:nvPr/>
        </p:nvSpPr>
        <p:spPr>
          <a:xfrm flipH="1">
            <a:off x="4438650" y="1270825"/>
            <a:ext cx="1945200" cy="1086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Learn more complex sentence structures and grammar rules</a:t>
            </a:r>
            <a:endParaRPr>
              <a:solidFill>
                <a:schemeClr val="dk1"/>
              </a:solidFill>
              <a:latin typeface="Albert Sans"/>
              <a:ea typeface="Albert Sans"/>
              <a:cs typeface="Albert Sans"/>
              <a:sym typeface="Albert Sans"/>
            </a:endParaRPr>
          </a:p>
        </p:txBody>
      </p:sp>
      <p:sp>
        <p:nvSpPr>
          <p:cNvPr id="547" name="Google Shape;547;p38"/>
          <p:cNvSpPr txBox="1"/>
          <p:nvPr/>
        </p:nvSpPr>
        <p:spPr>
          <a:xfrm flipH="1">
            <a:off x="6117175" y="3127750"/>
            <a:ext cx="1945200" cy="466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Advanced</a:t>
            </a:r>
            <a:endParaRPr sz="2000">
              <a:solidFill>
                <a:schemeClr val="dk1"/>
              </a:solidFill>
              <a:latin typeface="Poppins SemiBold"/>
              <a:ea typeface="Poppins SemiBold"/>
              <a:cs typeface="Poppins SemiBold"/>
              <a:sym typeface="Poppins SemiBold"/>
            </a:endParaRPr>
          </a:p>
        </p:txBody>
      </p:sp>
      <p:sp>
        <p:nvSpPr>
          <p:cNvPr id="548" name="Google Shape;548;p38"/>
          <p:cNvSpPr txBox="1"/>
          <p:nvPr/>
        </p:nvSpPr>
        <p:spPr>
          <a:xfrm flipH="1">
            <a:off x="6117175" y="3441550"/>
            <a:ext cx="1945200" cy="108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Albert Sans"/>
                <a:ea typeface="Albert Sans"/>
                <a:cs typeface="Albert Sans"/>
                <a:sym typeface="Albert Sans"/>
              </a:rPr>
              <a:t>Start participating in conversations and discussions in the new language</a:t>
            </a:r>
            <a:endParaRPr>
              <a:solidFill>
                <a:schemeClr val="dk1"/>
              </a:solidFill>
              <a:latin typeface="Albert Sans"/>
              <a:ea typeface="Albert Sans"/>
              <a:cs typeface="Albert Sans"/>
              <a:sym typeface="Albert Sans"/>
            </a:endParaRPr>
          </a:p>
        </p:txBody>
      </p:sp>
      <p:cxnSp>
        <p:nvCxnSpPr>
          <p:cNvPr id="549" name="Google Shape;549;p38"/>
          <p:cNvCxnSpPr>
            <a:endCxn id="541" idx="2"/>
          </p:cNvCxnSpPr>
          <p:nvPr/>
        </p:nvCxnSpPr>
        <p:spPr>
          <a:xfrm rot="10800000">
            <a:off x="2054175" y="2672547"/>
            <a:ext cx="0" cy="15060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38"/>
          <p:cNvCxnSpPr>
            <a:stCxn id="543" idx="0"/>
            <a:endCxn id="538" idx="2"/>
          </p:cNvCxnSpPr>
          <p:nvPr/>
        </p:nvCxnSpPr>
        <p:spPr>
          <a:xfrm rot="10800000">
            <a:off x="3732723" y="2975350"/>
            <a:ext cx="0" cy="1524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38"/>
          <p:cNvCxnSpPr>
            <a:stCxn id="545" idx="2"/>
            <a:endCxn id="539" idx="0"/>
          </p:cNvCxnSpPr>
          <p:nvPr/>
        </p:nvCxnSpPr>
        <p:spPr>
          <a:xfrm>
            <a:off x="5411250" y="2672547"/>
            <a:ext cx="0" cy="1506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38"/>
          <p:cNvCxnSpPr>
            <a:endCxn id="547" idx="0"/>
          </p:cNvCxnSpPr>
          <p:nvPr/>
        </p:nvCxnSpPr>
        <p:spPr>
          <a:xfrm>
            <a:off x="7089775" y="2975350"/>
            <a:ext cx="0" cy="152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56"/>
        <p:cNvGrpSpPr/>
        <p:nvPr/>
      </p:nvGrpSpPr>
      <p:grpSpPr>
        <a:xfrm>
          <a:off x="0" y="0"/>
          <a:ext cx="0" cy="0"/>
          <a:chOff x="0" y="0"/>
          <a:chExt cx="0" cy="0"/>
        </a:xfrm>
      </p:grpSpPr>
      <p:pic>
        <p:nvPicPr>
          <p:cNvPr id="557" name="Google Shape;557;p39" title="Gráfico">
            <a:hlinkClick r:id="rId3"/>
          </p:cNvPr>
          <p:cNvPicPr preferRelativeResize="0"/>
          <p:nvPr/>
        </p:nvPicPr>
        <p:blipFill rotWithShape="1">
          <a:blip r:embed="rId4">
            <a:alphaModFix/>
          </a:blip>
          <a:srcRect t="7657" b="3508"/>
          <a:stretch/>
        </p:blipFill>
        <p:spPr>
          <a:xfrm>
            <a:off x="713100" y="1461703"/>
            <a:ext cx="4438900" cy="2650526"/>
          </a:xfrm>
          <a:prstGeom prst="rect">
            <a:avLst/>
          </a:prstGeom>
          <a:noFill/>
          <a:ln>
            <a:noFill/>
          </a:ln>
        </p:spPr>
      </p:pic>
      <p:sp>
        <p:nvSpPr>
          <p:cNvPr id="558" name="Google Shape;558;p39"/>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Skills acquired at each level</a:t>
            </a:r>
            <a:endParaRPr/>
          </a:p>
        </p:txBody>
      </p:sp>
      <p:sp>
        <p:nvSpPr>
          <p:cNvPr id="559" name="Google Shape;559;p39"/>
          <p:cNvSpPr txBox="1"/>
          <p:nvPr/>
        </p:nvSpPr>
        <p:spPr>
          <a:xfrm>
            <a:off x="713100" y="4390825"/>
            <a:ext cx="7717800" cy="21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Follow the link in the graph to modify its data and then paste the new one here. </a:t>
            </a:r>
            <a:r>
              <a:rPr lang="en" sz="12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For more info, click here</a:t>
            </a:r>
            <a:endParaRPr sz="1200" b="1" u="sng">
              <a:solidFill>
                <a:schemeClr val="dk1"/>
              </a:solidFill>
              <a:latin typeface="Albert Sans"/>
              <a:ea typeface="Albert Sans"/>
              <a:cs typeface="Albert Sans"/>
              <a:sym typeface="Albert Sans"/>
            </a:endParaRPr>
          </a:p>
        </p:txBody>
      </p:sp>
      <p:sp>
        <p:nvSpPr>
          <p:cNvPr id="560" name="Google Shape;560;p39"/>
          <p:cNvSpPr txBox="1">
            <a:spLocks noGrp="1"/>
          </p:cNvSpPr>
          <p:nvPr>
            <p:ph type="title" idx="4294967295"/>
          </p:nvPr>
        </p:nvSpPr>
        <p:spPr>
          <a:xfrm>
            <a:off x="6269333" y="1646825"/>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Listening</a:t>
            </a:r>
            <a:endParaRPr sz="2000"/>
          </a:p>
        </p:txBody>
      </p:sp>
      <p:sp>
        <p:nvSpPr>
          <p:cNvPr id="561" name="Google Shape;561;p39"/>
          <p:cNvSpPr txBox="1">
            <a:spLocks noGrp="1"/>
          </p:cNvSpPr>
          <p:nvPr>
            <p:ph type="title" idx="4294967295"/>
          </p:nvPr>
        </p:nvSpPr>
        <p:spPr>
          <a:xfrm>
            <a:off x="6269333" y="2854061"/>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Writing</a:t>
            </a:r>
            <a:endParaRPr sz="2000"/>
          </a:p>
        </p:txBody>
      </p:sp>
      <p:sp>
        <p:nvSpPr>
          <p:cNvPr id="562" name="Google Shape;562;p39"/>
          <p:cNvSpPr txBox="1">
            <a:spLocks noGrp="1"/>
          </p:cNvSpPr>
          <p:nvPr>
            <p:ph type="title" idx="4294967295"/>
          </p:nvPr>
        </p:nvSpPr>
        <p:spPr>
          <a:xfrm>
            <a:off x="6269333" y="2250437"/>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Speaking</a:t>
            </a:r>
            <a:endParaRPr sz="2000"/>
          </a:p>
        </p:txBody>
      </p:sp>
      <p:sp>
        <p:nvSpPr>
          <p:cNvPr id="563" name="Google Shape;563;p39"/>
          <p:cNvSpPr txBox="1">
            <a:spLocks noGrp="1"/>
          </p:cNvSpPr>
          <p:nvPr>
            <p:ph type="title" idx="4294967295"/>
          </p:nvPr>
        </p:nvSpPr>
        <p:spPr>
          <a:xfrm>
            <a:off x="6269333" y="3457686"/>
            <a:ext cx="1839900" cy="466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Reading</a:t>
            </a:r>
            <a:endParaRPr sz="2000"/>
          </a:p>
        </p:txBody>
      </p:sp>
      <p:sp>
        <p:nvSpPr>
          <p:cNvPr id="564" name="Google Shape;564;p39"/>
          <p:cNvSpPr/>
          <p:nvPr/>
        </p:nvSpPr>
        <p:spPr>
          <a:xfrm>
            <a:off x="5914341" y="1783784"/>
            <a:ext cx="192300" cy="192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5" name="Google Shape;565;p39"/>
          <p:cNvSpPr/>
          <p:nvPr/>
        </p:nvSpPr>
        <p:spPr>
          <a:xfrm>
            <a:off x="5914341" y="2387384"/>
            <a:ext cx="1923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6" name="Google Shape;566;p39"/>
          <p:cNvSpPr/>
          <p:nvPr/>
        </p:nvSpPr>
        <p:spPr>
          <a:xfrm>
            <a:off x="5914341" y="2990984"/>
            <a:ext cx="192300" cy="192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567" name="Google Shape;567;p39"/>
          <p:cNvSpPr/>
          <p:nvPr/>
        </p:nvSpPr>
        <p:spPr>
          <a:xfrm>
            <a:off x="5914341" y="3594584"/>
            <a:ext cx="192300" cy="192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cxnSp>
        <p:nvCxnSpPr>
          <p:cNvPr id="568" name="Google Shape;568;p39"/>
          <p:cNvCxnSpPr/>
          <p:nvPr/>
        </p:nvCxnSpPr>
        <p:spPr>
          <a:xfrm>
            <a:off x="1028703" y="1487792"/>
            <a:ext cx="0" cy="2380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40"/>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574" name="Google Shape;574;p40"/>
          <p:cNvGraphicFramePr/>
          <p:nvPr/>
        </p:nvGraphicFramePr>
        <p:xfrm>
          <a:off x="719988" y="1186044"/>
          <a:ext cx="7703900" cy="3331853"/>
        </p:xfrm>
        <a:graphic>
          <a:graphicData uri="http://schemas.openxmlformats.org/drawingml/2006/table">
            <a:tbl>
              <a:tblPr>
                <a:noFill/>
                <a:tableStyleId>{6B711E4F-A07C-47E0-B0C9-C5DFFDF3D6B9}</a:tableStyleId>
              </a:tblPr>
              <a:tblGrid>
                <a:gridCol w="1459475">
                  <a:extLst>
                    <a:ext uri="{9D8B030D-6E8A-4147-A177-3AD203B41FA5}">
                      <a16:colId xmlns:a16="http://schemas.microsoft.com/office/drawing/2014/main" val="20000"/>
                    </a:ext>
                  </a:extLst>
                </a:gridCol>
                <a:gridCol w="1569050">
                  <a:extLst>
                    <a:ext uri="{9D8B030D-6E8A-4147-A177-3AD203B41FA5}">
                      <a16:colId xmlns:a16="http://schemas.microsoft.com/office/drawing/2014/main" val="20001"/>
                    </a:ext>
                  </a:extLst>
                </a:gridCol>
                <a:gridCol w="1516125">
                  <a:extLst>
                    <a:ext uri="{9D8B030D-6E8A-4147-A177-3AD203B41FA5}">
                      <a16:colId xmlns:a16="http://schemas.microsoft.com/office/drawing/2014/main" val="20002"/>
                    </a:ext>
                  </a:extLst>
                </a:gridCol>
                <a:gridCol w="1579625">
                  <a:extLst>
                    <a:ext uri="{9D8B030D-6E8A-4147-A177-3AD203B41FA5}">
                      <a16:colId xmlns:a16="http://schemas.microsoft.com/office/drawing/2014/main" val="20003"/>
                    </a:ext>
                  </a:extLst>
                </a:gridCol>
                <a:gridCol w="1579625">
                  <a:extLst>
                    <a:ext uri="{9D8B030D-6E8A-4147-A177-3AD203B41FA5}">
                      <a16:colId xmlns:a16="http://schemas.microsoft.com/office/drawing/2014/main" val="20004"/>
                    </a:ext>
                  </a:extLst>
                </a:gridCol>
              </a:tblGrid>
              <a:tr h="431075">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Criteria</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Exceptional (4)</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Proficient (3)</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Clr>
                          <a:srgbClr val="000000"/>
                        </a:buClr>
                        <a:buSzPts val="1100"/>
                        <a:buFont typeface="Arial"/>
                        <a:buNone/>
                      </a:pPr>
                      <a:r>
                        <a:rPr lang="en">
                          <a:solidFill>
                            <a:schemeClr val="dk1"/>
                          </a:solidFill>
                          <a:latin typeface="Poppins SemiBold"/>
                          <a:ea typeface="Poppins SemiBold"/>
                          <a:cs typeface="Poppins SemiBold"/>
                          <a:sym typeface="Poppins SemiBold"/>
                        </a:rPr>
                        <a:t>Basic (2)</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Limited (1)</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9100">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Content Mastery</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Deep understanding, advanced vocabulary, minimal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Solid understanding, effective use of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Basic understanding, limited vocabulary, noticeable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Limited understanding, very basic vocabulary, frequent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6350">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Communication Skills</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Clear and fluent expression, wide range of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Effective communication, varied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Limited fluency, basic vocabulary</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Struggles to communicate, frequent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3925">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Language Use &amp; Conventions</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Consistent use of correct grammar, pronunciation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Generally correct grammar and pronunciation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Basic language skills, noticeable errors</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Significant errors, hindering understanding</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73925">
                <a:tc>
                  <a:txBody>
                    <a:bodyPr/>
                    <a:lstStyle/>
                    <a:p>
                      <a:pPr marL="0" lvl="0" indent="0" algn="ctr" rtl="0">
                        <a:lnSpc>
                          <a:spcPct val="115000"/>
                        </a:lnSpc>
                        <a:spcBef>
                          <a:spcPts val="0"/>
                        </a:spcBef>
                        <a:spcAft>
                          <a:spcPts val="0"/>
                        </a:spcAft>
                        <a:buNone/>
                      </a:pPr>
                      <a:r>
                        <a:rPr lang="en" sz="1200">
                          <a:solidFill>
                            <a:schemeClr val="dk1"/>
                          </a:solidFill>
                          <a:latin typeface="Poppins SemiBold"/>
                          <a:ea typeface="Poppins SemiBold"/>
                          <a:cs typeface="Poppins SemiBold"/>
                          <a:sym typeface="Poppins SemiBold"/>
                        </a:rPr>
                        <a:t>Engagement &amp; Participation</a:t>
                      </a:r>
                      <a:endParaRPr sz="1200">
                        <a:solidFill>
                          <a:schemeClr val="dk1"/>
                        </a:solidFill>
                        <a:latin typeface="Poppins SemiBold"/>
                        <a:ea typeface="Poppins SemiBold"/>
                        <a:cs typeface="Poppins SemiBold"/>
                        <a:sym typeface="Poppins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Active involvement, consistent contribution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Active participation, enthusiastic contribution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Limited engagement, minimal contribution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Little to no engagement, minimal participation</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Wie stelle ich ein gutes Projektteam zusammen? - TimeLine ERP">
            <a:extLst>
              <a:ext uri="{FF2B5EF4-FFF2-40B4-BE49-F238E27FC236}">
                <a16:creationId xmlns:a16="http://schemas.microsoft.com/office/drawing/2014/main" id="{655F8385-B0D1-8429-5183-21B5852F9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2" r="18165"/>
          <a:stretch/>
        </p:blipFill>
        <p:spPr bwMode="auto">
          <a:xfrm flipH="1">
            <a:off x="0" y="0"/>
            <a:ext cx="4762913"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p41"/>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 answer questions</a:t>
            </a:r>
            <a:endParaRPr/>
          </a:p>
        </p:txBody>
      </p:sp>
      <p:sp>
        <p:nvSpPr>
          <p:cNvPr id="580" name="Google Shape;580;p41"/>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Albert Sans"/>
                <a:ea typeface="Albert Sans"/>
                <a:cs typeface="Albert Sans"/>
                <a:sym typeface="Albert Sans"/>
              </a:rPr>
              <a:t>The students should read the following questions and answer them</a:t>
            </a:r>
            <a:r>
              <a:rPr lang="en">
                <a:solidFill>
                  <a:schemeClr val="dk1"/>
                </a:solidFill>
                <a:latin typeface="Albert Sans"/>
                <a:ea typeface="Albert Sans"/>
                <a:cs typeface="Albert Sans"/>
                <a:sym typeface="Albert Sans"/>
              </a:rPr>
              <a:t> in their paper in the target language. They should use two words from the word list for each answer</a:t>
            </a:r>
            <a:endParaRPr>
              <a:solidFill>
                <a:schemeClr val="dk1"/>
              </a:solidFill>
              <a:latin typeface="Albert Sans"/>
              <a:ea typeface="Albert Sans"/>
              <a:cs typeface="Albert Sans"/>
              <a:sym typeface="Albert Sans"/>
            </a:endParaRPr>
          </a:p>
        </p:txBody>
      </p:sp>
      <p:sp>
        <p:nvSpPr>
          <p:cNvPr id="581" name="Google Shape;581;p41"/>
          <p:cNvSpPr txBox="1">
            <a:spLocks noGrp="1"/>
          </p:cNvSpPr>
          <p:nvPr>
            <p:ph type="title" idx="4294967295"/>
          </p:nvPr>
        </p:nvSpPr>
        <p:spPr>
          <a:xfrm>
            <a:off x="3745439" y="2102271"/>
            <a:ext cx="4564200" cy="53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What is a memorable experience or event in your life, and why was it significant?</a:t>
            </a:r>
            <a:endParaRPr sz="1400"/>
          </a:p>
        </p:txBody>
      </p:sp>
      <p:sp>
        <p:nvSpPr>
          <p:cNvPr id="582" name="Google Shape;582;p41"/>
          <p:cNvSpPr/>
          <p:nvPr/>
        </p:nvSpPr>
        <p:spPr>
          <a:xfrm>
            <a:off x="3179449" y="2102271"/>
            <a:ext cx="457800" cy="5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1</a:t>
            </a:r>
            <a:endParaRPr sz="1800">
              <a:solidFill>
                <a:schemeClr val="dk1"/>
              </a:solidFill>
              <a:latin typeface="Poppins SemiBold"/>
              <a:ea typeface="Poppins SemiBold"/>
              <a:cs typeface="Poppins SemiBold"/>
              <a:sym typeface="Poppins SemiBold"/>
            </a:endParaRPr>
          </a:p>
        </p:txBody>
      </p:sp>
      <p:sp>
        <p:nvSpPr>
          <p:cNvPr id="583" name="Google Shape;583;p41"/>
          <p:cNvSpPr txBox="1">
            <a:spLocks noGrp="1"/>
          </p:cNvSpPr>
          <p:nvPr>
            <p:ph type="title" idx="4294967295"/>
          </p:nvPr>
        </p:nvSpPr>
        <p:spPr>
          <a:xfrm>
            <a:off x="3745438" y="2956221"/>
            <a:ext cx="4564200" cy="53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What is a skill or hobby that has positively impacted your life?</a:t>
            </a:r>
            <a:endParaRPr sz="1400"/>
          </a:p>
        </p:txBody>
      </p:sp>
      <p:sp>
        <p:nvSpPr>
          <p:cNvPr id="584" name="Google Shape;584;p41"/>
          <p:cNvSpPr/>
          <p:nvPr/>
        </p:nvSpPr>
        <p:spPr>
          <a:xfrm>
            <a:off x="3179449" y="2956221"/>
            <a:ext cx="457800" cy="5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2</a:t>
            </a:r>
            <a:endParaRPr sz="1800">
              <a:solidFill>
                <a:schemeClr val="dk1"/>
              </a:solidFill>
              <a:latin typeface="Poppins SemiBold"/>
              <a:ea typeface="Poppins SemiBold"/>
              <a:cs typeface="Poppins SemiBold"/>
              <a:sym typeface="Poppins SemiBold"/>
            </a:endParaRPr>
          </a:p>
        </p:txBody>
      </p:sp>
      <p:sp>
        <p:nvSpPr>
          <p:cNvPr id="585" name="Google Shape;585;p41"/>
          <p:cNvSpPr txBox="1">
            <a:spLocks noGrp="1"/>
          </p:cNvSpPr>
          <p:nvPr>
            <p:ph type="title" idx="4294967295"/>
          </p:nvPr>
        </p:nvSpPr>
        <p:spPr>
          <a:xfrm>
            <a:off x="3745438" y="3810171"/>
            <a:ext cx="4564200" cy="53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What is a movie that has left an impression on your and why did it resonate with you?</a:t>
            </a:r>
            <a:endParaRPr sz="1400"/>
          </a:p>
        </p:txBody>
      </p:sp>
      <p:sp>
        <p:nvSpPr>
          <p:cNvPr id="586" name="Google Shape;586;p41"/>
          <p:cNvSpPr/>
          <p:nvPr/>
        </p:nvSpPr>
        <p:spPr>
          <a:xfrm>
            <a:off x="3179449" y="3810171"/>
            <a:ext cx="457800" cy="5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Poppins SemiBold"/>
                <a:ea typeface="Poppins SemiBold"/>
                <a:cs typeface="Poppins SemiBold"/>
                <a:sym typeface="Poppins SemiBold"/>
              </a:rPr>
              <a:t>3</a:t>
            </a:r>
            <a:endParaRPr sz="1800">
              <a:solidFill>
                <a:schemeClr val="dk1"/>
              </a:solidFill>
              <a:latin typeface="Poppins SemiBold"/>
              <a:ea typeface="Poppins SemiBold"/>
              <a:cs typeface="Poppins SemiBold"/>
              <a:sym typeface="Poppins SemiBold"/>
            </a:endParaRPr>
          </a:p>
        </p:txBody>
      </p:sp>
      <p:graphicFrame>
        <p:nvGraphicFramePr>
          <p:cNvPr id="587" name="Google Shape;587;p41"/>
          <p:cNvGraphicFramePr/>
          <p:nvPr/>
        </p:nvGraphicFramePr>
        <p:xfrm>
          <a:off x="834361" y="1861576"/>
          <a:ext cx="2104775" cy="2645675"/>
        </p:xfrm>
        <a:graphic>
          <a:graphicData uri="http://schemas.openxmlformats.org/drawingml/2006/table">
            <a:tbl>
              <a:tblPr>
                <a:noFill/>
                <a:tableStyleId>{6B711E4F-A07C-47E0-B0C9-C5DFFDF3D6B9}</a:tableStyleId>
              </a:tblPr>
              <a:tblGrid>
                <a:gridCol w="2104775">
                  <a:extLst>
                    <a:ext uri="{9D8B030D-6E8A-4147-A177-3AD203B41FA5}">
                      <a16:colId xmlns:a16="http://schemas.microsoft.com/office/drawing/2014/main" val="20000"/>
                    </a:ext>
                  </a:extLst>
                </a:gridCol>
              </a:tblGrid>
              <a:tr h="365475">
                <a:tc>
                  <a:txBody>
                    <a:bodyPr/>
                    <a:lstStyle/>
                    <a:p>
                      <a:pPr marL="0" lvl="0" indent="0" algn="ct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Word list</a:t>
                      </a:r>
                      <a:endParaRPr>
                        <a:solidFill>
                          <a:schemeClr val="dk1"/>
                        </a:solidFill>
                        <a:latin typeface="Poppins SemiBold"/>
                        <a:ea typeface="Poppins SemiBold"/>
                        <a:cs typeface="Poppins SemiBold"/>
                        <a:sym typeface="Poppins SemiBold"/>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1</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2</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3</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4</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5</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6</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7</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8502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Word 8</a:t>
                      </a:r>
                      <a:endParaRPr sz="1200">
                        <a:solidFill>
                          <a:schemeClr val="dk1"/>
                        </a:solidFill>
                        <a:latin typeface="Albert Sans"/>
                        <a:ea typeface="Albert Sans"/>
                        <a:cs typeface="Albert Sans"/>
                        <a:sym typeface="Albert Sans"/>
                      </a:endParaRPr>
                    </a:p>
                  </a:txBody>
                  <a:tcPr marL="45700" marR="45700" marT="27425" marB="27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42"/>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discussion</a:t>
            </a:r>
            <a:endParaRPr/>
          </a:p>
        </p:txBody>
      </p:sp>
      <p:sp>
        <p:nvSpPr>
          <p:cNvPr id="593" name="Google Shape;593;p42"/>
          <p:cNvSpPr txBox="1"/>
          <p:nvPr/>
        </p:nvSpPr>
        <p:spPr>
          <a:xfrm>
            <a:off x="883037" y="2046365"/>
            <a:ext cx="2309700" cy="622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Communication styles</a:t>
            </a:r>
            <a:endParaRPr>
              <a:solidFill>
                <a:schemeClr val="dk1"/>
              </a:solidFill>
              <a:latin typeface="Poppins SemiBold"/>
              <a:ea typeface="Poppins SemiBold"/>
              <a:cs typeface="Poppins SemiBold"/>
              <a:sym typeface="Poppins SemiBold"/>
            </a:endParaRPr>
          </a:p>
        </p:txBody>
      </p:sp>
      <p:sp>
        <p:nvSpPr>
          <p:cNvPr id="594" name="Google Shape;594;p42"/>
          <p:cNvSpPr txBox="1"/>
          <p:nvPr/>
        </p:nvSpPr>
        <p:spPr>
          <a:xfrm>
            <a:off x="3890525" y="2849221"/>
            <a:ext cx="1363200" cy="649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1"/>
                </a:solidFill>
                <a:latin typeface="Poppins SemiBold"/>
                <a:ea typeface="Poppins SemiBold"/>
                <a:cs typeface="Poppins SemiBold"/>
                <a:sym typeface="Poppins SemiBold"/>
              </a:rPr>
              <a:t>Topics</a:t>
            </a:r>
            <a:endParaRPr sz="2000">
              <a:solidFill>
                <a:schemeClr val="dk1"/>
              </a:solidFill>
              <a:latin typeface="Poppins SemiBold"/>
              <a:ea typeface="Poppins SemiBold"/>
              <a:cs typeface="Poppins SemiBold"/>
              <a:sym typeface="Poppins SemiBold"/>
            </a:endParaRPr>
          </a:p>
        </p:txBody>
      </p:sp>
      <p:cxnSp>
        <p:nvCxnSpPr>
          <p:cNvPr id="595" name="Google Shape;595;p42"/>
          <p:cNvCxnSpPr>
            <a:stCxn id="594" idx="0"/>
            <a:endCxn id="596" idx="1"/>
          </p:cNvCxnSpPr>
          <p:nvPr/>
        </p:nvCxnSpPr>
        <p:spPr>
          <a:xfrm rot="-5400000">
            <a:off x="4750775" y="2165371"/>
            <a:ext cx="505200" cy="862500"/>
          </a:xfrm>
          <a:prstGeom prst="bentConnector2">
            <a:avLst/>
          </a:prstGeom>
          <a:noFill/>
          <a:ln w="9525" cap="flat" cmpd="sng">
            <a:solidFill>
              <a:schemeClr val="dk1"/>
            </a:solidFill>
            <a:prstDash val="solid"/>
            <a:round/>
            <a:headEnd type="none" w="med" len="med"/>
            <a:tailEnd type="none" w="med" len="med"/>
          </a:ln>
        </p:spPr>
      </p:cxnSp>
      <p:cxnSp>
        <p:nvCxnSpPr>
          <p:cNvPr id="597" name="Google Shape;597;p42"/>
          <p:cNvCxnSpPr>
            <a:stCxn id="594" idx="2"/>
            <a:endCxn id="598" idx="1"/>
          </p:cNvCxnSpPr>
          <p:nvPr/>
        </p:nvCxnSpPr>
        <p:spPr>
          <a:xfrm rot="-5400000" flipH="1">
            <a:off x="4748825" y="3322021"/>
            <a:ext cx="509100" cy="862500"/>
          </a:xfrm>
          <a:prstGeom prst="bentConnector2">
            <a:avLst/>
          </a:prstGeom>
          <a:noFill/>
          <a:ln w="9525" cap="flat" cmpd="sng">
            <a:solidFill>
              <a:schemeClr val="dk1"/>
            </a:solidFill>
            <a:prstDash val="solid"/>
            <a:round/>
            <a:headEnd type="none" w="med" len="med"/>
            <a:tailEnd type="none" w="med" len="med"/>
          </a:ln>
        </p:spPr>
      </p:cxnSp>
      <p:sp>
        <p:nvSpPr>
          <p:cNvPr id="599" name="Google Shape;599;p42"/>
          <p:cNvSpPr txBox="1"/>
          <p:nvPr/>
        </p:nvSpPr>
        <p:spPr>
          <a:xfrm>
            <a:off x="883037" y="3678328"/>
            <a:ext cx="2309700" cy="622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Cultural exchange and understanding</a:t>
            </a:r>
            <a:endParaRPr>
              <a:solidFill>
                <a:schemeClr val="dk1"/>
              </a:solidFill>
              <a:latin typeface="Poppins SemiBold"/>
              <a:ea typeface="Poppins SemiBold"/>
              <a:cs typeface="Poppins SemiBold"/>
              <a:sym typeface="Poppins SemiBold"/>
            </a:endParaRPr>
          </a:p>
        </p:txBody>
      </p:sp>
      <p:sp>
        <p:nvSpPr>
          <p:cNvPr id="600" name="Google Shape;600;p42"/>
          <p:cNvSpPr txBox="1"/>
          <p:nvPr/>
        </p:nvSpPr>
        <p:spPr>
          <a:xfrm>
            <a:off x="5951263" y="2046365"/>
            <a:ext cx="2309700" cy="62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Adaptability in the face of change</a:t>
            </a:r>
            <a:endParaRPr>
              <a:solidFill>
                <a:schemeClr val="dk1"/>
              </a:solidFill>
              <a:latin typeface="Poppins SemiBold"/>
              <a:ea typeface="Poppins SemiBold"/>
              <a:cs typeface="Poppins SemiBold"/>
              <a:sym typeface="Poppins SemiBold"/>
            </a:endParaRPr>
          </a:p>
        </p:txBody>
      </p:sp>
      <p:sp>
        <p:nvSpPr>
          <p:cNvPr id="601" name="Google Shape;601;p42"/>
          <p:cNvSpPr txBox="1"/>
          <p:nvPr/>
        </p:nvSpPr>
        <p:spPr>
          <a:xfrm>
            <a:off x="5951263" y="3678328"/>
            <a:ext cx="2309700" cy="62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Evolution of education</a:t>
            </a:r>
            <a:endParaRPr>
              <a:solidFill>
                <a:schemeClr val="dk1"/>
              </a:solidFill>
              <a:latin typeface="Poppins SemiBold"/>
              <a:ea typeface="Poppins SemiBold"/>
              <a:cs typeface="Poppins SemiBold"/>
              <a:sym typeface="Poppins SemiBold"/>
            </a:endParaRPr>
          </a:p>
        </p:txBody>
      </p:sp>
      <p:cxnSp>
        <p:nvCxnSpPr>
          <p:cNvPr id="602" name="Google Shape;602;p42"/>
          <p:cNvCxnSpPr>
            <a:stCxn id="594" idx="0"/>
            <a:endCxn id="603" idx="3"/>
          </p:cNvCxnSpPr>
          <p:nvPr/>
        </p:nvCxnSpPr>
        <p:spPr>
          <a:xfrm rot="5400000" flipH="1">
            <a:off x="3888125" y="2165221"/>
            <a:ext cx="505200" cy="862800"/>
          </a:xfrm>
          <a:prstGeom prst="bentConnector2">
            <a:avLst/>
          </a:prstGeom>
          <a:noFill/>
          <a:ln w="9525" cap="flat" cmpd="sng">
            <a:solidFill>
              <a:schemeClr val="dk1"/>
            </a:solidFill>
            <a:prstDash val="solid"/>
            <a:round/>
            <a:headEnd type="none" w="med" len="med"/>
            <a:tailEnd type="none" w="med" len="med"/>
          </a:ln>
        </p:spPr>
      </p:cxnSp>
      <p:cxnSp>
        <p:nvCxnSpPr>
          <p:cNvPr id="604" name="Google Shape;604;p42"/>
          <p:cNvCxnSpPr>
            <a:stCxn id="594" idx="2"/>
            <a:endCxn id="605" idx="3"/>
          </p:cNvCxnSpPr>
          <p:nvPr/>
        </p:nvCxnSpPr>
        <p:spPr>
          <a:xfrm rot="5400000">
            <a:off x="3886175" y="3321871"/>
            <a:ext cx="509100" cy="862800"/>
          </a:xfrm>
          <a:prstGeom prst="bentConnector2">
            <a:avLst/>
          </a:prstGeom>
          <a:noFill/>
          <a:ln w="9525" cap="flat" cmpd="sng">
            <a:solidFill>
              <a:schemeClr val="dk1"/>
            </a:solidFill>
            <a:prstDash val="solid"/>
            <a:round/>
            <a:headEnd type="none" w="med" len="med"/>
            <a:tailEnd type="none" w="med" len="med"/>
          </a:ln>
        </p:spPr>
      </p:cxnSp>
      <p:sp>
        <p:nvSpPr>
          <p:cNvPr id="606" name="Google Shape;606;p42"/>
          <p:cNvSpPr txBox="1"/>
          <p:nvPr/>
        </p:nvSpPr>
        <p:spPr>
          <a:xfrm>
            <a:off x="883037" y="2863021"/>
            <a:ext cx="2309700" cy="621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Innovation and its impact</a:t>
            </a:r>
            <a:endParaRPr>
              <a:solidFill>
                <a:schemeClr val="dk1"/>
              </a:solidFill>
              <a:latin typeface="Poppins SemiBold"/>
              <a:ea typeface="Poppins SemiBold"/>
              <a:cs typeface="Poppins SemiBold"/>
              <a:sym typeface="Poppins SemiBold"/>
            </a:endParaRPr>
          </a:p>
        </p:txBody>
      </p:sp>
      <p:sp>
        <p:nvSpPr>
          <p:cNvPr id="607" name="Google Shape;607;p42"/>
          <p:cNvSpPr txBox="1"/>
          <p:nvPr/>
        </p:nvSpPr>
        <p:spPr>
          <a:xfrm>
            <a:off x="5951263" y="2863021"/>
            <a:ext cx="2309700" cy="62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Poppins SemiBold"/>
                <a:ea typeface="Poppins SemiBold"/>
                <a:cs typeface="Poppins SemiBold"/>
                <a:sym typeface="Poppins SemiBold"/>
              </a:rPr>
              <a:t>Intersection of art and technology</a:t>
            </a:r>
            <a:endParaRPr>
              <a:solidFill>
                <a:schemeClr val="dk1"/>
              </a:solidFill>
              <a:latin typeface="Poppins SemiBold"/>
              <a:ea typeface="Poppins SemiBold"/>
              <a:cs typeface="Poppins SemiBold"/>
              <a:sym typeface="Poppins SemiBold"/>
            </a:endParaRPr>
          </a:p>
        </p:txBody>
      </p:sp>
      <p:cxnSp>
        <p:nvCxnSpPr>
          <p:cNvPr id="608" name="Google Shape;608;p42"/>
          <p:cNvCxnSpPr>
            <a:stCxn id="609" idx="3"/>
            <a:endCxn id="594" idx="1"/>
          </p:cNvCxnSpPr>
          <p:nvPr/>
        </p:nvCxnSpPr>
        <p:spPr>
          <a:xfrm>
            <a:off x="3709231" y="3173971"/>
            <a:ext cx="181200" cy="0"/>
          </a:xfrm>
          <a:prstGeom prst="straightConnector1">
            <a:avLst/>
          </a:prstGeom>
          <a:noFill/>
          <a:ln w="9525" cap="flat" cmpd="sng">
            <a:solidFill>
              <a:schemeClr val="dk1"/>
            </a:solidFill>
            <a:prstDash val="solid"/>
            <a:round/>
            <a:headEnd type="none" w="med" len="med"/>
            <a:tailEnd type="none" w="med" len="med"/>
          </a:ln>
        </p:spPr>
      </p:cxnSp>
      <p:cxnSp>
        <p:nvCxnSpPr>
          <p:cNvPr id="610" name="Google Shape;610;p42"/>
          <p:cNvCxnSpPr>
            <a:stCxn id="611" idx="1"/>
            <a:endCxn id="594" idx="3"/>
          </p:cNvCxnSpPr>
          <p:nvPr/>
        </p:nvCxnSpPr>
        <p:spPr>
          <a:xfrm rot="10800000">
            <a:off x="5253869" y="3173971"/>
            <a:ext cx="180900" cy="0"/>
          </a:xfrm>
          <a:prstGeom prst="straightConnector1">
            <a:avLst/>
          </a:prstGeom>
          <a:noFill/>
          <a:ln w="9525" cap="flat" cmpd="sng">
            <a:solidFill>
              <a:schemeClr val="dk1"/>
            </a:solidFill>
            <a:prstDash val="solid"/>
            <a:round/>
            <a:headEnd type="none" w="med" len="med"/>
            <a:tailEnd type="none" w="med" len="med"/>
          </a:ln>
        </p:spPr>
      </p:cxnSp>
      <p:sp>
        <p:nvSpPr>
          <p:cNvPr id="603" name="Google Shape;603;p42"/>
          <p:cNvSpPr/>
          <p:nvPr/>
        </p:nvSpPr>
        <p:spPr>
          <a:xfrm>
            <a:off x="3259831" y="2119332"/>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9" name="Google Shape;609;p42"/>
          <p:cNvSpPr/>
          <p:nvPr/>
        </p:nvSpPr>
        <p:spPr>
          <a:xfrm>
            <a:off x="3259831" y="2949271"/>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5" name="Google Shape;605;p42"/>
          <p:cNvSpPr/>
          <p:nvPr/>
        </p:nvSpPr>
        <p:spPr>
          <a:xfrm>
            <a:off x="3259831" y="3783120"/>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6" name="Google Shape;596;p42"/>
          <p:cNvSpPr/>
          <p:nvPr/>
        </p:nvSpPr>
        <p:spPr>
          <a:xfrm>
            <a:off x="5434769" y="2119332"/>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1" name="Google Shape;611;p42"/>
          <p:cNvSpPr/>
          <p:nvPr/>
        </p:nvSpPr>
        <p:spPr>
          <a:xfrm>
            <a:off x="5434769" y="2949271"/>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8" name="Google Shape;598;p42"/>
          <p:cNvSpPr/>
          <p:nvPr/>
        </p:nvSpPr>
        <p:spPr>
          <a:xfrm>
            <a:off x="5434769" y="3783120"/>
            <a:ext cx="449400" cy="449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2" name="Google Shape;612;p42"/>
          <p:cNvSpPr/>
          <p:nvPr/>
        </p:nvSpPr>
        <p:spPr>
          <a:xfrm>
            <a:off x="3347368" y="3880798"/>
            <a:ext cx="274327" cy="27431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13" name="Google Shape;613;p42"/>
          <p:cNvGrpSpPr/>
          <p:nvPr/>
        </p:nvGrpSpPr>
        <p:grpSpPr>
          <a:xfrm>
            <a:off x="5526873" y="3041378"/>
            <a:ext cx="265192" cy="265187"/>
            <a:chOff x="5053900" y="2021500"/>
            <a:chExt cx="483750" cy="483125"/>
          </a:xfrm>
        </p:grpSpPr>
        <p:sp>
          <p:nvSpPr>
            <p:cNvPr id="614" name="Google Shape;614;p42"/>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5" name="Google Shape;615;p42"/>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6" name="Google Shape;616;p42"/>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7" name="Google Shape;617;p42"/>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8" name="Google Shape;618;p42"/>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9" name="Google Shape;619;p42"/>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0" name="Google Shape;620;p42"/>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1" name="Google Shape;621;p42"/>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22" name="Google Shape;622;p42"/>
          <p:cNvSpPr txBox="1"/>
          <p:nvPr/>
        </p:nvSpPr>
        <p:spPr>
          <a:xfrm>
            <a:off x="726450" y="1128250"/>
            <a:ext cx="7704000" cy="6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Albert Sans"/>
                <a:ea typeface="Albert Sans"/>
                <a:cs typeface="Albert Sans"/>
                <a:sym typeface="Albert Sans"/>
              </a:rPr>
              <a:t>Divide the class into small groups of 3-5 students. Assign each group a discussion topic or question. In their groups, they should discuss the topic in the target language</a:t>
            </a:r>
            <a:endParaRPr>
              <a:solidFill>
                <a:schemeClr val="dk1"/>
              </a:solidFill>
              <a:latin typeface="Albert Sans"/>
              <a:ea typeface="Albert Sans"/>
              <a:cs typeface="Albert Sans"/>
              <a:sym typeface="Albert Sans"/>
            </a:endParaRPr>
          </a:p>
        </p:txBody>
      </p:sp>
      <p:grpSp>
        <p:nvGrpSpPr>
          <p:cNvPr id="623" name="Google Shape;623;p42"/>
          <p:cNvGrpSpPr/>
          <p:nvPr/>
        </p:nvGrpSpPr>
        <p:grpSpPr>
          <a:xfrm>
            <a:off x="3347435" y="2215464"/>
            <a:ext cx="274333" cy="257171"/>
            <a:chOff x="3865000" y="847675"/>
            <a:chExt cx="483150" cy="452925"/>
          </a:xfrm>
        </p:grpSpPr>
        <p:sp>
          <p:nvSpPr>
            <p:cNvPr id="624" name="Google Shape;624;p42"/>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5" name="Google Shape;625;p42"/>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6" name="Google Shape;626;p42"/>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7" name="Google Shape;627;p42"/>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28" name="Google Shape;628;p42"/>
          <p:cNvGrpSpPr/>
          <p:nvPr/>
        </p:nvGrpSpPr>
        <p:grpSpPr>
          <a:xfrm>
            <a:off x="3351919" y="3042289"/>
            <a:ext cx="265197" cy="263365"/>
            <a:chOff x="890400" y="4399350"/>
            <a:chExt cx="486600" cy="483150"/>
          </a:xfrm>
        </p:grpSpPr>
        <p:sp>
          <p:nvSpPr>
            <p:cNvPr id="629" name="Google Shape;629;p42"/>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0" name="Google Shape;630;p42"/>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1" name="Google Shape;631;p42"/>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632" name="Google Shape;632;p42"/>
          <p:cNvGrpSpPr/>
          <p:nvPr/>
        </p:nvGrpSpPr>
        <p:grpSpPr>
          <a:xfrm>
            <a:off x="5526961" y="2199770"/>
            <a:ext cx="265218" cy="288232"/>
            <a:chOff x="2100300" y="3804850"/>
            <a:chExt cx="444475" cy="483125"/>
          </a:xfrm>
        </p:grpSpPr>
        <p:sp>
          <p:nvSpPr>
            <p:cNvPr id="633" name="Google Shape;633;p4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4" name="Google Shape;634;p4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35" name="Google Shape;635;p42"/>
          <p:cNvSpPr/>
          <p:nvPr/>
        </p:nvSpPr>
        <p:spPr>
          <a:xfrm>
            <a:off x="5526874" y="3900949"/>
            <a:ext cx="265201" cy="254168"/>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412136" y="816880"/>
            <a:ext cx="7528124" cy="8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Vielen Dank für Eure Aufmerksamkeit</a:t>
            </a:r>
            <a:endParaRPr sz="4800"/>
          </a:p>
        </p:txBody>
      </p:sp>
      <p:cxnSp>
        <p:nvCxnSpPr>
          <p:cNvPr id="699" name="Google Shape;699;p45"/>
          <p:cNvCxnSpPr/>
          <p:nvPr/>
        </p:nvCxnSpPr>
        <p:spPr>
          <a:xfrm>
            <a:off x="0" y="4738475"/>
            <a:ext cx="4492200" cy="0"/>
          </a:xfrm>
          <a:prstGeom prst="straightConnector1">
            <a:avLst/>
          </a:prstGeom>
          <a:noFill/>
          <a:ln w="9525" cap="flat" cmpd="sng">
            <a:solidFill>
              <a:schemeClr val="dk1"/>
            </a:solidFill>
            <a:prstDash val="solid"/>
            <a:round/>
            <a:headEnd type="none" w="med" len="med"/>
            <a:tailEnd type="none" w="med" len="med"/>
          </a:ln>
        </p:spPr>
      </p:cxnSp>
      <p:grpSp>
        <p:nvGrpSpPr>
          <p:cNvPr id="700" name="Google Shape;700;p45"/>
          <p:cNvGrpSpPr/>
          <p:nvPr/>
        </p:nvGrpSpPr>
        <p:grpSpPr>
          <a:xfrm>
            <a:off x="412136" y="2419350"/>
            <a:ext cx="2807314" cy="2319125"/>
            <a:chOff x="239054" y="1243523"/>
            <a:chExt cx="4197661" cy="3495502"/>
          </a:xfrm>
        </p:grpSpPr>
        <p:grpSp>
          <p:nvGrpSpPr>
            <p:cNvPr id="701" name="Google Shape;701;p45"/>
            <p:cNvGrpSpPr/>
            <p:nvPr/>
          </p:nvGrpSpPr>
          <p:grpSpPr>
            <a:xfrm>
              <a:off x="2893123" y="1313568"/>
              <a:ext cx="1543593" cy="3425311"/>
              <a:chOff x="1974287" y="1144824"/>
              <a:chExt cx="1746936" cy="3593863"/>
            </a:xfrm>
          </p:grpSpPr>
          <p:sp>
            <p:nvSpPr>
              <p:cNvPr id="702" name="Google Shape;702;p45"/>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45"/>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45"/>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45"/>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45"/>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45"/>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08" name="Google Shape;708;p45"/>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45"/>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45"/>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45"/>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45"/>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45"/>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4" name="Google Shape;714;p45"/>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45"/>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45"/>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45"/>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8" name="Google Shape;718;p45"/>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19" name="Google Shape;719;p45"/>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0" name="Google Shape;720;p45"/>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1" name="Google Shape;721;p45"/>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22" name="Google Shape;722;p45"/>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45"/>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45"/>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45"/>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45"/>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45"/>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45"/>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45"/>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45"/>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45"/>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2" name="Google Shape;732;p45"/>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45"/>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34" name="Google Shape;734;p45"/>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45"/>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45"/>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45"/>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45"/>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45"/>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45"/>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45"/>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2" name="Google Shape;742;p45"/>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3" name="Google Shape;743;p45"/>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45"/>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45"/>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45"/>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45"/>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45"/>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45"/>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50" name="Google Shape;750;p45"/>
            <p:cNvGrpSpPr/>
            <p:nvPr/>
          </p:nvGrpSpPr>
          <p:grpSpPr>
            <a:xfrm>
              <a:off x="1532364" y="1245101"/>
              <a:ext cx="1456764" cy="3493152"/>
              <a:chOff x="1506637" y="1238273"/>
              <a:chExt cx="1456764" cy="3493152"/>
            </a:xfrm>
          </p:grpSpPr>
          <p:sp>
            <p:nvSpPr>
              <p:cNvPr id="751" name="Google Shape;751;p45"/>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45"/>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45"/>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45"/>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45"/>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6" name="Google Shape;756;p45"/>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7" name="Google Shape;757;p45"/>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8" name="Google Shape;758;p45"/>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9" name="Google Shape;759;p45"/>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0" name="Google Shape;760;p45"/>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1" name="Google Shape;761;p45"/>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2" name="Google Shape;762;p45"/>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3" name="Google Shape;763;p45"/>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4" name="Google Shape;764;p45"/>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45"/>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6" name="Google Shape;766;p45"/>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45"/>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8" name="Google Shape;768;p45"/>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9" name="Google Shape;769;p45"/>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45"/>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1" name="Google Shape;771;p45"/>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2" name="Google Shape;772;p45"/>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3" name="Google Shape;773;p45"/>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4" name="Google Shape;774;p45"/>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45"/>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45"/>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45"/>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45"/>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45"/>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45"/>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45"/>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45"/>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3" name="Google Shape;783;p45"/>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4" name="Google Shape;784;p45"/>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5" name="Google Shape;785;p45"/>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6" name="Google Shape;786;p45"/>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7" name="Google Shape;787;p45"/>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8" name="Google Shape;788;p45"/>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9" name="Google Shape;789;p45"/>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0" name="Google Shape;790;p45"/>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1" name="Google Shape;791;p45"/>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45"/>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45"/>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4" name="Google Shape;794;p45"/>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5" name="Google Shape;795;p45"/>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45"/>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45"/>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45"/>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99" name="Google Shape;799;p45"/>
            <p:cNvGrpSpPr/>
            <p:nvPr/>
          </p:nvGrpSpPr>
          <p:grpSpPr>
            <a:xfrm>
              <a:off x="239054" y="1243523"/>
              <a:ext cx="1615768" cy="3495502"/>
              <a:chOff x="518127" y="1243523"/>
              <a:chExt cx="1615768" cy="3495502"/>
            </a:xfrm>
          </p:grpSpPr>
          <p:sp>
            <p:nvSpPr>
              <p:cNvPr id="800" name="Google Shape;800;p45"/>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45"/>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2" name="Google Shape;802;p45"/>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3" name="Google Shape;803;p45"/>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4" name="Google Shape;804;p45"/>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5" name="Google Shape;805;p45"/>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6" name="Google Shape;806;p45"/>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7" name="Google Shape;807;p45"/>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8" name="Google Shape;808;p45"/>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9" name="Google Shape;809;p45"/>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0" name="Google Shape;810;p45"/>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45"/>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45"/>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3" name="Google Shape;813;p45"/>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4" name="Google Shape;814;p45"/>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5" name="Google Shape;815;p45"/>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6" name="Google Shape;816;p45"/>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7" name="Google Shape;817;p45"/>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8" name="Google Shape;818;p45"/>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9" name="Google Shape;819;p45"/>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0" name="Google Shape;820;p45"/>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1" name="Google Shape;821;p45"/>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45"/>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3" name="Google Shape;823;p45"/>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45"/>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45"/>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6" name="Google Shape;826;p45"/>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45"/>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8" name="Google Shape;828;p45"/>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9" name="Google Shape;829;p45"/>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0" name="Google Shape;830;p45"/>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45"/>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45"/>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45"/>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45"/>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45"/>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45"/>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45"/>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45"/>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45"/>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45"/>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45"/>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45"/>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45"/>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45"/>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4" name="Rechteck 3">
            <a:extLst>
              <a:ext uri="{FF2B5EF4-FFF2-40B4-BE49-F238E27FC236}">
                <a16:creationId xmlns:a16="http://schemas.microsoft.com/office/drawing/2014/main" id="{24C3B4B7-632A-9DFF-9AE2-B4339BC7D7C4}"/>
              </a:ext>
            </a:extLst>
          </p:cNvPr>
          <p:cNvSpPr/>
          <p:nvPr/>
        </p:nvSpPr>
        <p:spPr>
          <a:xfrm>
            <a:off x="4835471" y="3456418"/>
            <a:ext cx="3680848" cy="7011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Textfeld 4">
            <a:extLst>
              <a:ext uri="{FF2B5EF4-FFF2-40B4-BE49-F238E27FC236}">
                <a16:creationId xmlns:a16="http://schemas.microsoft.com/office/drawing/2014/main" id="{F6258510-D0DB-F9C4-D9F9-AE5643C5C458}"/>
              </a:ext>
            </a:extLst>
          </p:cNvPr>
          <p:cNvSpPr txBox="1"/>
          <p:nvPr/>
        </p:nvSpPr>
        <p:spPr>
          <a:xfrm>
            <a:off x="412136" y="4897464"/>
            <a:ext cx="3423695" cy="261610"/>
          </a:xfrm>
          <a:prstGeom prst="rect">
            <a:avLst/>
          </a:prstGeom>
          <a:noFill/>
        </p:spPr>
        <p:txBody>
          <a:bodyPr wrap="square" rtlCol="0">
            <a:spAutoFit/>
          </a:bodyPr>
          <a:lstStyle/>
          <a:p>
            <a:r>
              <a:rPr lang="de-AT" sz="1050" err="1"/>
              <a:t>Credits</a:t>
            </a:r>
            <a:r>
              <a:rPr lang="de-AT" sz="1050"/>
              <a:t>: </a:t>
            </a:r>
            <a:r>
              <a:rPr lang="de-AT" sz="1050" err="1"/>
              <a:t>SlidesGo</a:t>
            </a:r>
            <a:endParaRPr lang="de-AT" sz="10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25921" y="2359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Unser</a:t>
            </a:r>
            <a:r>
              <a:rPr lang="en"/>
              <a:t> </a:t>
            </a:r>
            <a:r>
              <a:rPr lang="en" sz="3600"/>
              <a:t>Team</a:t>
            </a:r>
            <a:endParaRPr sz="3600"/>
          </a:p>
        </p:txBody>
      </p:sp>
      <p:pic>
        <p:nvPicPr>
          <p:cNvPr id="1026" name="Picture 2">
            <a:extLst>
              <a:ext uri="{FF2B5EF4-FFF2-40B4-BE49-F238E27FC236}">
                <a16:creationId xmlns:a16="http://schemas.microsoft.com/office/drawing/2014/main" id="{8F573CB7-8682-80C3-BAF1-57929B1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36" y="1282093"/>
            <a:ext cx="1619394" cy="2413215"/>
          </a:xfrm>
          <a:prstGeom prst="rect">
            <a:avLst/>
          </a:prstGeom>
          <a:ln w="38100">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in Bild, das Menschliches Gesicht, Lächeln, Person, Kleidung enthält.&#10;&#10;Automatisch generierte Beschreibung">
            <a:extLst>
              <a:ext uri="{FF2B5EF4-FFF2-40B4-BE49-F238E27FC236}">
                <a16:creationId xmlns:a16="http://schemas.microsoft.com/office/drawing/2014/main" id="{CBA8A1D4-2A73-487D-5A1A-E2A23D873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375" y="1282094"/>
            <a:ext cx="1758708" cy="2413215"/>
          </a:xfrm>
          <a:prstGeom prst="rect">
            <a:avLst/>
          </a:prstGeom>
          <a:ln w="38100">
            <a:solidFill>
              <a:schemeClr val="tx2">
                <a:lumMod val="9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D3024AC5-406E-D030-AC1B-179C43F20E10}"/>
              </a:ext>
            </a:extLst>
          </p:cNvPr>
          <p:cNvPicPr>
            <a:picLocks noChangeAspect="1" noChangeArrowheads="1"/>
          </p:cNvPicPr>
          <p:nvPr/>
        </p:nvPicPr>
        <p:blipFill>
          <a:blip r:embed="rId5"/>
          <a:srcRect/>
          <a:stretch>
            <a:fillRect/>
          </a:stretch>
        </p:blipFill>
        <p:spPr bwMode="auto">
          <a:xfrm>
            <a:off x="4904428" y="1282094"/>
            <a:ext cx="1720570" cy="2414793"/>
          </a:xfrm>
          <a:prstGeom prst="rect">
            <a:avLst/>
          </a:prstGeom>
          <a:ln w="28575">
            <a:solidFill>
              <a:schemeClr val="tx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007EAB-80C5-6609-0C28-C2E7FFF90BCD}"/>
              </a:ext>
            </a:extLst>
          </p:cNvPr>
          <p:cNvPicPr>
            <a:picLocks noChangeAspect="1" noChangeArrowheads="1"/>
          </p:cNvPicPr>
          <p:nvPr/>
        </p:nvPicPr>
        <p:blipFill>
          <a:blip r:embed="rId6"/>
          <a:srcRect/>
          <a:stretch>
            <a:fillRect/>
          </a:stretch>
        </p:blipFill>
        <p:spPr bwMode="auto">
          <a:xfrm>
            <a:off x="7257636" y="1283672"/>
            <a:ext cx="1610021" cy="2413215"/>
          </a:xfrm>
          <a:prstGeom prst="rect">
            <a:avLst/>
          </a:prstGeom>
          <a:ln w="38100">
            <a:solidFill>
              <a:schemeClr val="tx2">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232887C-60F5-A111-F22E-AEFABA73E2D0}"/>
              </a:ext>
            </a:extLst>
          </p:cNvPr>
          <p:cNvSpPr txBox="1"/>
          <p:nvPr/>
        </p:nvSpPr>
        <p:spPr>
          <a:xfrm>
            <a:off x="525921" y="4285282"/>
            <a:ext cx="7889659" cy="307777"/>
          </a:xfrm>
          <a:prstGeom prst="rect">
            <a:avLst/>
          </a:prstGeom>
          <a:noFill/>
        </p:spPr>
        <p:txBody>
          <a:bodyPr wrap="square" rtlCol="0">
            <a:spAutoFit/>
          </a:bodyPr>
          <a:lstStyle/>
          <a:p>
            <a:pPr algn="ctr"/>
            <a:r>
              <a:rPr lang="de-AT">
                <a:latin typeface="Poppins" panose="00000500000000000000" pitchFamily="2" charset="0"/>
                <a:cs typeface="Poppins" panose="00000500000000000000" pitchFamily="2" charset="0"/>
              </a:rPr>
              <a:t>Isabella</a:t>
            </a:r>
            <a:r>
              <a:rPr lang="de-AT"/>
              <a:t> </a:t>
            </a:r>
            <a:r>
              <a:rPr lang="de-AT" b="1">
                <a:solidFill>
                  <a:schemeClr val="tx2">
                    <a:lumMod val="75000"/>
                  </a:schemeClr>
                </a:solidFill>
                <a:latin typeface="Poppins"/>
                <a:cs typeface="Poppins"/>
              </a:rPr>
              <a:t>Baumann</a:t>
            </a:r>
            <a:r>
              <a:rPr lang="de-AT"/>
              <a:t> – </a:t>
            </a:r>
            <a:r>
              <a:rPr lang="de-AT">
                <a:latin typeface="Poppins" panose="00000500000000000000" pitchFamily="2" charset="0"/>
                <a:cs typeface="Poppins" panose="00000500000000000000" pitchFamily="2" charset="0"/>
              </a:rPr>
              <a:t>Lien</a:t>
            </a:r>
            <a:r>
              <a:rPr lang="de-AT"/>
              <a:t> </a:t>
            </a:r>
            <a:r>
              <a:rPr lang="de-AT" b="1">
                <a:solidFill>
                  <a:schemeClr val="tx2">
                    <a:lumMod val="75000"/>
                  </a:schemeClr>
                </a:solidFill>
                <a:latin typeface="Poppins"/>
                <a:cs typeface="Poppins"/>
              </a:rPr>
              <a:t>Hochbichler</a:t>
            </a:r>
            <a:r>
              <a:rPr lang="de-AT"/>
              <a:t> – </a:t>
            </a:r>
            <a:r>
              <a:rPr lang="de-AT">
                <a:latin typeface="Poppins" panose="00000500000000000000" pitchFamily="2" charset="0"/>
                <a:cs typeface="Poppins" panose="00000500000000000000" pitchFamily="2" charset="0"/>
              </a:rPr>
              <a:t>Stefanie</a:t>
            </a:r>
            <a:r>
              <a:rPr lang="de-AT"/>
              <a:t> </a:t>
            </a:r>
            <a:r>
              <a:rPr lang="de-AT" b="1">
                <a:solidFill>
                  <a:schemeClr val="tx2">
                    <a:lumMod val="75000"/>
                  </a:schemeClr>
                </a:solidFill>
                <a:latin typeface="Poppins"/>
                <a:cs typeface="Poppins"/>
              </a:rPr>
              <a:t>Steinmair</a:t>
            </a:r>
            <a:r>
              <a:rPr lang="de-AT"/>
              <a:t> – </a:t>
            </a:r>
            <a:r>
              <a:rPr lang="de-AT">
                <a:latin typeface="Poppins" panose="00000500000000000000" pitchFamily="2" charset="0"/>
                <a:cs typeface="Poppins" panose="00000500000000000000" pitchFamily="2" charset="0"/>
              </a:rPr>
              <a:t>Thomas</a:t>
            </a:r>
            <a:r>
              <a:rPr lang="de-AT"/>
              <a:t> </a:t>
            </a:r>
            <a:r>
              <a:rPr lang="de-AT" b="1">
                <a:solidFill>
                  <a:schemeClr val="tx2">
                    <a:lumMod val="75000"/>
                  </a:schemeClr>
                </a:solidFill>
                <a:latin typeface="Poppins"/>
                <a:cs typeface="Poppins"/>
              </a:rPr>
              <a:t>Gossenreiter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750695" y="2494216"/>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Ziel</a:t>
            </a:r>
            <a:endParaRPr/>
          </a:p>
        </p:txBody>
      </p:sp>
      <p:sp>
        <p:nvSpPr>
          <p:cNvPr id="281" name="Google Shape;281;p30"/>
          <p:cNvSpPr txBox="1">
            <a:spLocks noGrp="1"/>
          </p:cNvSpPr>
          <p:nvPr>
            <p:ph type="title" idx="2"/>
          </p:nvPr>
        </p:nvSpPr>
        <p:spPr>
          <a:xfrm>
            <a:off x="801500" y="1526299"/>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Projektziel-Vektoren und -Illustrationen zum kostenlosen Download | Freepik">
            <a:extLst>
              <a:ext uri="{FF2B5EF4-FFF2-40B4-BE49-F238E27FC236}">
                <a16:creationId xmlns:a16="http://schemas.microsoft.com/office/drawing/2014/main" id="{065DB519-2F0D-69E3-A6F7-AC0B8984EE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2319"/>
          <a:stretch/>
        </p:blipFill>
        <p:spPr bwMode="auto">
          <a:xfrm>
            <a:off x="3769123" y="537920"/>
            <a:ext cx="5374877" cy="35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4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4"/>
          <p:cNvSpPr txBox="1">
            <a:spLocks noGrp="1"/>
          </p:cNvSpPr>
          <p:nvPr>
            <p:ph type="title"/>
          </p:nvPr>
        </p:nvSpPr>
        <p:spPr>
          <a:xfrm>
            <a:off x="-77891" y="647813"/>
            <a:ext cx="9071182" cy="38478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Nervt es denn nicht…</a:t>
            </a:r>
            <a:br>
              <a:rPr lang="en" b="1">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üben möchte und </a:t>
            </a:r>
            <a:r>
              <a:rPr lang="en" sz="2400" b="1">
                <a:latin typeface="Poppins"/>
                <a:ea typeface="Poppins"/>
                <a:cs typeface="Poppins"/>
                <a:sym typeface="Poppins"/>
              </a:rPr>
              <a:t>keine</a:t>
            </a:r>
            <a:r>
              <a:rPr lang="en" sz="2400">
                <a:latin typeface="Poppins"/>
                <a:ea typeface="Poppins"/>
                <a:cs typeface="Poppins"/>
                <a:sym typeface="Poppins"/>
              </a:rPr>
              <a:t> Übungen findet.</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a:t>
            </a:r>
            <a:r>
              <a:rPr lang="en" sz="2400" b="1">
                <a:latin typeface="Poppins"/>
                <a:ea typeface="Poppins"/>
                <a:cs typeface="Poppins"/>
                <a:sym typeface="Poppins"/>
              </a:rPr>
              <a:t>krank</a:t>
            </a:r>
            <a:r>
              <a:rPr lang="en" sz="2400">
                <a:latin typeface="Poppins"/>
                <a:ea typeface="Poppins"/>
                <a:cs typeface="Poppins"/>
                <a:sym typeface="Poppins"/>
              </a:rPr>
              <a:t> war und niemand einem die Sachen zum Nachschreiben bringen will.</a:t>
            </a:r>
            <a:br>
              <a:rPr lang="en" sz="2400">
                <a:latin typeface="Poppins"/>
                <a:ea typeface="Poppins"/>
                <a:cs typeface="Poppins"/>
                <a:sym typeface="Poppins"/>
              </a:rPr>
            </a:br>
            <a:r>
              <a:rPr lang="en" sz="2400" b="1">
                <a:solidFill>
                  <a:schemeClr val="tx2">
                    <a:lumMod val="75000"/>
                  </a:schemeClr>
                </a:solidFill>
                <a:latin typeface="Poppins"/>
                <a:ea typeface="Poppins"/>
                <a:cs typeface="Poppins"/>
                <a:sym typeface="Poppins"/>
              </a:rPr>
              <a:t>…, wenn </a:t>
            </a:r>
            <a:r>
              <a:rPr lang="en" sz="2400">
                <a:latin typeface="Poppins"/>
                <a:ea typeface="Poppins"/>
                <a:cs typeface="Poppins"/>
                <a:sym typeface="Poppins"/>
              </a:rPr>
              <a:t>man beim Lernen für die Matura realisiert, dass man </a:t>
            </a:r>
            <a:r>
              <a:rPr lang="en" sz="2400" b="1">
                <a:latin typeface="Poppins"/>
                <a:ea typeface="Poppins"/>
                <a:cs typeface="Poppins"/>
                <a:sym typeface="Poppins"/>
              </a:rPr>
              <a:t>nicht</a:t>
            </a:r>
            <a:r>
              <a:rPr lang="en" sz="2400">
                <a:latin typeface="Poppins"/>
                <a:ea typeface="Poppins"/>
                <a:cs typeface="Poppins"/>
                <a:sym typeface="Poppins"/>
              </a:rPr>
              <a:t> </a:t>
            </a:r>
            <a:r>
              <a:rPr lang="en" sz="2400" b="1">
                <a:latin typeface="Poppins"/>
                <a:ea typeface="Poppins"/>
                <a:cs typeface="Poppins"/>
                <a:sym typeface="Poppins"/>
              </a:rPr>
              <a:t>alle</a:t>
            </a:r>
            <a:r>
              <a:rPr lang="en" sz="2400">
                <a:latin typeface="Poppins"/>
                <a:ea typeface="Poppins"/>
                <a:cs typeface="Poppins"/>
                <a:sym typeface="Poppins"/>
              </a:rPr>
              <a:t> Unterlagen hat.</a:t>
            </a:r>
            <a:endParaRPr>
              <a:latin typeface="Poppins"/>
              <a:ea typeface="Poppins"/>
              <a:cs typeface="Poppins"/>
              <a:sym typeface="Poppins"/>
            </a:endParaRPr>
          </a:p>
        </p:txBody>
      </p:sp>
      <p:pic>
        <p:nvPicPr>
          <p:cNvPr id="3" name="Grafik 2" descr="Wütende Gesichtskontur mit einfarbiger Füllung">
            <a:extLst>
              <a:ext uri="{FF2B5EF4-FFF2-40B4-BE49-F238E27FC236}">
                <a16:creationId xmlns:a16="http://schemas.microsoft.com/office/drawing/2014/main" id="{F64EAA54-E5BC-E3EA-48D1-9174F22F6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750" y="3971812"/>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4"/>
          <p:cNvSpPr txBox="1">
            <a:spLocks noGrp="1"/>
          </p:cNvSpPr>
          <p:nvPr>
            <p:ph type="title"/>
          </p:nvPr>
        </p:nvSpPr>
        <p:spPr>
          <a:xfrm>
            <a:off x="640085" y="36991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Ziel</a:t>
            </a:r>
            <a:endParaRPr sz="3600"/>
          </a:p>
        </p:txBody>
      </p:sp>
      <p:sp>
        <p:nvSpPr>
          <p:cNvPr id="650" name="Google Shape;650;p44"/>
          <p:cNvSpPr txBox="1">
            <a:spLocks noGrp="1"/>
          </p:cNvSpPr>
          <p:nvPr>
            <p:ph type="subTitle" idx="1"/>
          </p:nvPr>
        </p:nvSpPr>
        <p:spPr>
          <a:xfrm>
            <a:off x="1439385" y="1349287"/>
            <a:ext cx="53610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AT"/>
              <a:t>SchülerInnen</a:t>
            </a:r>
            <a:r>
              <a:rPr lang="de-AT" sz="1800" b="0" i="0">
                <a:solidFill>
                  <a:srgbClr val="000000"/>
                </a:solidFill>
                <a:effectLst/>
                <a:latin typeface="Calibri" panose="020F0502020204030204" pitchFamily="34" charset="0"/>
              </a:rPr>
              <a:t> </a:t>
            </a:r>
            <a:r>
              <a:rPr lang="de-AT"/>
              <a:t>helfen SchülerInnen </a:t>
            </a:r>
            <a:r>
              <a:rPr lang="de-AT" sz="1800" b="0" i="0">
                <a:solidFill>
                  <a:srgbClr val="000000"/>
                </a:solidFill>
                <a:effectLst/>
                <a:latin typeface="Calibri" panose="020F0502020204030204" pitchFamily="34" charset="0"/>
              </a:rPr>
              <a:t> </a:t>
            </a:r>
            <a:endParaRPr/>
          </a:p>
        </p:txBody>
      </p:sp>
      <p:sp>
        <p:nvSpPr>
          <p:cNvPr id="651" name="Google Shape;651;p44"/>
          <p:cNvSpPr txBox="1">
            <a:spLocks noGrp="1"/>
          </p:cNvSpPr>
          <p:nvPr>
            <p:ph type="subTitle" idx="2"/>
          </p:nvPr>
        </p:nvSpPr>
        <p:spPr>
          <a:xfrm>
            <a:off x="1439385" y="17349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SchülerInnen helfen sich gegenseitig um einen gemeinsamen     Erfolg zu erzielen.</a:t>
            </a:r>
            <a:endParaRPr/>
          </a:p>
        </p:txBody>
      </p:sp>
      <p:sp>
        <p:nvSpPr>
          <p:cNvPr id="652" name="Google Shape;652;p44"/>
          <p:cNvSpPr txBox="1">
            <a:spLocks noGrp="1"/>
          </p:cNvSpPr>
          <p:nvPr>
            <p:ph type="subTitle" idx="3"/>
          </p:nvPr>
        </p:nvSpPr>
        <p:spPr>
          <a:xfrm>
            <a:off x="2218134" y="2466586"/>
            <a:ext cx="6212765" cy="465000"/>
          </a:xfrm>
          <a:prstGeom prst="rect">
            <a:avLst/>
          </a:prstGeom>
          <a:noFill/>
          <a:ln>
            <a:noFill/>
          </a:ln>
        </p:spPr>
        <p:txBody>
          <a:bodyPr spcFirstLastPara="1" wrap="square" lIns="91425" tIns="91425" rIns="91425" bIns="91425" anchor="b" anchorCtr="0">
            <a:noAutofit/>
          </a:bodyPr>
          <a:lstStyle/>
          <a:p>
            <a:pPr marL="0" indent="0"/>
            <a:r>
              <a:rPr lang="de-DE"/>
              <a:t>Seite kann zum Üben genutzt werden || Matura</a:t>
            </a:r>
            <a:endParaRPr/>
          </a:p>
        </p:txBody>
      </p:sp>
      <p:sp>
        <p:nvSpPr>
          <p:cNvPr id="653" name="Google Shape;653;p44"/>
          <p:cNvSpPr txBox="1">
            <a:spLocks noGrp="1"/>
          </p:cNvSpPr>
          <p:nvPr>
            <p:ph type="subTitle" idx="4"/>
          </p:nvPr>
        </p:nvSpPr>
        <p:spPr>
          <a:xfrm>
            <a:off x="2281640" y="2793315"/>
            <a:ext cx="55992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Schularbeitenbeispiele, MAK-Beispiele, Hausaufgabenbeispiele, …</a:t>
            </a:r>
            <a:endParaRPr/>
          </a:p>
        </p:txBody>
      </p:sp>
      <p:sp>
        <p:nvSpPr>
          <p:cNvPr id="654" name="Google Shape;654;p44"/>
          <p:cNvSpPr txBox="1">
            <a:spLocks noGrp="1"/>
          </p:cNvSpPr>
          <p:nvPr>
            <p:ph type="subTitle" idx="5"/>
          </p:nvPr>
        </p:nvSpPr>
        <p:spPr>
          <a:xfrm>
            <a:off x="2996885" y="3583886"/>
            <a:ext cx="5992132" cy="465000"/>
          </a:xfrm>
          <a:prstGeom prst="rect">
            <a:avLst/>
          </a:prstGeom>
          <a:noFill/>
          <a:ln>
            <a:noFill/>
          </a:ln>
        </p:spPr>
        <p:txBody>
          <a:bodyPr spcFirstLastPara="1" wrap="square" lIns="91425" tIns="91425" rIns="91425" bIns="91425" anchor="b" anchorCtr="0">
            <a:noAutofit/>
          </a:bodyPr>
          <a:lstStyle/>
          <a:p>
            <a:pPr marL="0" indent="0"/>
            <a:r>
              <a:rPr lang="de-DE"/>
              <a:t>Wenn man krank war, zum Nachschreiben </a:t>
            </a:r>
            <a:endParaRPr/>
          </a:p>
        </p:txBody>
      </p:sp>
      <p:sp>
        <p:nvSpPr>
          <p:cNvPr id="655" name="Google Shape;655;p44"/>
          <p:cNvSpPr txBox="1">
            <a:spLocks noGrp="1"/>
          </p:cNvSpPr>
          <p:nvPr>
            <p:ph type="subTitle" idx="6"/>
          </p:nvPr>
        </p:nvSpPr>
        <p:spPr>
          <a:xfrm>
            <a:off x="2996885" y="3969558"/>
            <a:ext cx="536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weniger</a:t>
            </a:r>
            <a:r>
              <a:rPr lang="en"/>
              <a:t> </a:t>
            </a:r>
            <a:r>
              <a:rPr lang="en" err="1"/>
              <a:t>Aufwand</a:t>
            </a:r>
            <a:r>
              <a:rPr lang="en"/>
              <a:t> für </a:t>
            </a:r>
            <a:r>
              <a:rPr lang="en" err="1"/>
              <a:t>MitschülerInnen</a:t>
            </a:r>
            <a:r>
              <a:rPr lang="en"/>
              <a:t> + Sicherheit, </a:t>
            </a:r>
            <a:r>
              <a:rPr lang="en" err="1"/>
              <a:t>dass</a:t>
            </a:r>
            <a:r>
              <a:rPr lang="en"/>
              <a:t> man up-to-date </a:t>
            </a:r>
            <a:r>
              <a:rPr lang="en" err="1"/>
              <a:t>ist</a:t>
            </a:r>
            <a:r>
              <a:rPr lang="en"/>
              <a:t>.</a:t>
            </a:r>
          </a:p>
        </p:txBody>
      </p:sp>
      <p:sp>
        <p:nvSpPr>
          <p:cNvPr id="656" name="Google Shape;656;p44"/>
          <p:cNvSpPr/>
          <p:nvPr/>
        </p:nvSpPr>
        <p:spPr>
          <a:xfrm>
            <a:off x="8067032" y="27060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tx2">
              <a:lumMod val="7500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7" name="Google Shape;657;p44"/>
          <p:cNvGrpSpPr/>
          <p:nvPr/>
        </p:nvGrpSpPr>
        <p:grpSpPr>
          <a:xfrm>
            <a:off x="2349392" y="3774327"/>
            <a:ext cx="630687" cy="625587"/>
            <a:chOff x="946175" y="3253275"/>
            <a:chExt cx="298550" cy="296150"/>
          </a:xfrm>
          <a:solidFill>
            <a:schemeClr val="tx2">
              <a:lumMod val="75000"/>
            </a:schemeClr>
          </a:solidFill>
        </p:grpSpPr>
        <p:sp>
          <p:nvSpPr>
            <p:cNvPr id="658" name="Google Shape;658;p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4"/>
          <p:cNvGrpSpPr/>
          <p:nvPr/>
        </p:nvGrpSpPr>
        <p:grpSpPr>
          <a:xfrm>
            <a:off x="1565688" y="2659544"/>
            <a:ext cx="630686" cy="623967"/>
            <a:chOff x="946175" y="3619500"/>
            <a:chExt cx="296975" cy="293825"/>
          </a:xfrm>
        </p:grpSpPr>
        <p:sp>
          <p:nvSpPr>
            <p:cNvPr id="664" name="Google Shape;664;p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4"/>
          <p:cNvGrpSpPr/>
          <p:nvPr/>
        </p:nvGrpSpPr>
        <p:grpSpPr>
          <a:xfrm>
            <a:off x="786115" y="1539624"/>
            <a:ext cx="630705" cy="630645"/>
            <a:chOff x="2037825" y="3254050"/>
            <a:chExt cx="296175" cy="296175"/>
          </a:xfrm>
          <a:solidFill>
            <a:schemeClr val="tx2">
              <a:lumMod val="75000"/>
            </a:schemeClr>
          </a:solidFill>
        </p:grpSpPr>
        <p:sp>
          <p:nvSpPr>
            <p:cNvPr id="671" name="Google Shape;671;p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5756213" y="2471657"/>
            <a:ext cx="3245638" cy="91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Idee</a:t>
            </a:r>
            <a:endParaRPr/>
          </a:p>
        </p:txBody>
      </p:sp>
      <p:sp>
        <p:nvSpPr>
          <p:cNvPr id="281" name="Google Shape;281;p30"/>
          <p:cNvSpPr txBox="1">
            <a:spLocks noGrp="1"/>
          </p:cNvSpPr>
          <p:nvPr>
            <p:ph type="title" idx="2"/>
          </p:nvPr>
        </p:nvSpPr>
        <p:spPr>
          <a:xfrm>
            <a:off x="5807018" y="1503740"/>
            <a:ext cx="1100427"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122" name="Picture 2" descr="Making a better Moodle – RWTH Aachen reicht Projektidee zur  Weiterentwicklung von Moodle ein • IT Center Blog">
            <a:extLst>
              <a:ext uri="{FF2B5EF4-FFF2-40B4-BE49-F238E27FC236}">
                <a16:creationId xmlns:a16="http://schemas.microsoft.com/office/drawing/2014/main" id="{D3FB05DF-D82A-A87D-A7E5-4FB438C6D5F6}"/>
              </a:ext>
            </a:extLst>
          </p:cNvPr>
          <p:cNvPicPr>
            <a:picLocks noChangeAspect="1" noChangeArrowheads="1"/>
          </p:cNvPicPr>
          <p:nvPr/>
        </p:nvPicPr>
        <p:blipFill rotWithShape="1">
          <a:blip r:embed="rId3">
            <a:clrChange>
              <a:clrFrom>
                <a:srgbClr val="F6A800"/>
              </a:clrFrom>
              <a:clrTo>
                <a:srgbClr val="F6A8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6730"/>
          <a:stretch/>
        </p:blipFill>
        <p:spPr bwMode="auto">
          <a:xfrm>
            <a:off x="-640858" y="104775"/>
            <a:ext cx="57003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9"/>
          <p:cNvSpPr txBox="1">
            <a:spLocks noGrp="1"/>
          </p:cNvSpPr>
          <p:nvPr>
            <p:ph type="title"/>
          </p:nvPr>
        </p:nvSpPr>
        <p:spPr>
          <a:xfrm>
            <a:off x="779775" y="179514"/>
            <a:ext cx="7717800" cy="572700"/>
          </a:xfrm>
          <a:prstGeom prst="rect">
            <a:avLst/>
          </a:prstGeom>
          <a:noFill/>
          <a:ln>
            <a:noFill/>
          </a:ln>
        </p:spPr>
        <p:txBody>
          <a:bodyPr spcFirstLastPara="1" wrap="square" lIns="91425" tIns="91425" rIns="91425" bIns="91425" anchor="t" anchorCtr="0">
            <a:noAutofit/>
          </a:bodyPr>
          <a:lstStyle/>
          <a:p>
            <a:r>
              <a:rPr lang="en" sz="3600"/>
              <a:t>Idee</a:t>
            </a:r>
            <a:endParaRPr sz="3600"/>
          </a:p>
        </p:txBody>
      </p:sp>
      <p:graphicFrame>
        <p:nvGraphicFramePr>
          <p:cNvPr id="2" name="Diagramm 1">
            <a:extLst>
              <a:ext uri="{FF2B5EF4-FFF2-40B4-BE49-F238E27FC236}">
                <a16:creationId xmlns:a16="http://schemas.microsoft.com/office/drawing/2014/main" id="{815DD8F0-D729-7D72-E8DE-43E13549C38B}"/>
              </a:ext>
            </a:extLst>
          </p:cNvPr>
          <p:cNvGraphicFramePr/>
          <p:nvPr>
            <p:extLst>
              <p:ext uri="{D42A27DB-BD31-4B8C-83A1-F6EECF244321}">
                <p14:modId xmlns:p14="http://schemas.microsoft.com/office/powerpoint/2010/main" val="582605602"/>
              </p:ext>
            </p:extLst>
          </p:nvPr>
        </p:nvGraphicFramePr>
        <p:xfrm>
          <a:off x="0" y="757707"/>
          <a:ext cx="9086850" cy="3845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19;p3">
            <a:extLst>
              <a:ext uri="{FF2B5EF4-FFF2-40B4-BE49-F238E27FC236}">
                <a16:creationId xmlns:a16="http://schemas.microsoft.com/office/drawing/2014/main" id="{A9BCF9B9-8331-6A10-3A98-5EC7237542F4}"/>
              </a:ext>
            </a:extLst>
          </p:cNvPr>
          <p:cNvSpPr/>
          <p:nvPr/>
        </p:nvSpPr>
        <p:spPr>
          <a:xfrm rot="20609621" flipH="1">
            <a:off x="-623864" y="-623552"/>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5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19;p3">
            <a:extLst>
              <a:ext uri="{FF2B5EF4-FFF2-40B4-BE49-F238E27FC236}">
                <a16:creationId xmlns:a16="http://schemas.microsoft.com/office/drawing/2014/main" id="{15E2E084-C684-E904-AC6A-F953D204AD37}"/>
              </a:ext>
            </a:extLst>
          </p:cNvPr>
          <p:cNvSpPr/>
          <p:nvPr/>
        </p:nvSpPr>
        <p:spPr>
          <a:xfrm rot="3864099" flipH="1">
            <a:off x="7977850" y="-320213"/>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19;p3">
            <a:extLst>
              <a:ext uri="{FF2B5EF4-FFF2-40B4-BE49-F238E27FC236}">
                <a16:creationId xmlns:a16="http://schemas.microsoft.com/office/drawing/2014/main" id="{B659E459-C144-BA12-834E-18FCC30CC708}"/>
              </a:ext>
            </a:extLst>
          </p:cNvPr>
          <p:cNvSpPr/>
          <p:nvPr/>
        </p:nvSpPr>
        <p:spPr>
          <a:xfrm rot="10560105" flipH="1">
            <a:off x="8184096" y="4441058"/>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chemeClr val="tx2">
              <a:lumMod val="90000"/>
              <a:alpha val="37110"/>
            </a:scheme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1399147-012c-49c3-ac47-78975dfc9a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6B85F868D17CF54AB61AB7D1C2B6E2E2" ma:contentTypeVersion="16" ma:contentTypeDescription="Ein neues Dokument erstellen." ma:contentTypeScope="" ma:versionID="fcb23d91434acd404440bf268fa3e4f8">
  <xsd:schema xmlns:xsd="http://www.w3.org/2001/XMLSchema" xmlns:xs="http://www.w3.org/2001/XMLSchema" xmlns:p="http://schemas.microsoft.com/office/2006/metadata/properties" xmlns:ns3="d1399147-012c-49c3-ac47-78975dfc9a69" xmlns:ns4="1296d46b-ba90-4aa5-818c-eafebd95d5a5" targetNamespace="http://schemas.microsoft.com/office/2006/metadata/properties" ma:root="true" ma:fieldsID="5c6a638c5ef027662b6539e305588b31" ns3:_="" ns4:_="">
    <xsd:import namespace="d1399147-012c-49c3-ac47-78975dfc9a69"/>
    <xsd:import namespace="1296d46b-ba90-4aa5-818c-eafebd95d5a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399147-012c-49c3-ac47-78975dfc9a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96d46b-ba90-4aa5-818c-eafebd95d5a5"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3C7576-BDA3-4657-ADAE-F02E62EF40D2}">
  <ds:schemaRefs>
    <ds:schemaRef ds:uri="1296d46b-ba90-4aa5-818c-eafebd95d5a5"/>
    <ds:schemaRef ds:uri="d1399147-012c-49c3-ac47-78975dfc9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1DDA70B-ED83-481C-9F9F-17B26E8B8111}">
  <ds:schemaRefs>
    <ds:schemaRef ds:uri="1296d46b-ba90-4aa5-818c-eafebd95d5a5"/>
    <ds:schemaRef ds:uri="d1399147-012c-49c3-ac47-78975dfc9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C5839A-FFE6-49D4-AB81-8D1E1F5A14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Bildschirmpräsentation (16:9)</PresentationFormat>
  <Slides>32</Slides>
  <Notes>32</Notes>
  <HiddenSlides>7</HiddenSlides>
  <ScaleCrop>false</ScaleCrop>
  <HeadingPairs>
    <vt:vector size="4" baseType="variant">
      <vt:variant>
        <vt:lpstr>Design</vt:lpstr>
      </vt:variant>
      <vt:variant>
        <vt:i4>1</vt:i4>
      </vt:variant>
      <vt:variant>
        <vt:lpstr>Folientitel</vt:lpstr>
      </vt:variant>
      <vt:variant>
        <vt:i4>32</vt:i4>
      </vt:variant>
    </vt:vector>
  </HeadingPairs>
  <TitlesOfParts>
    <vt:vector size="33" baseType="lpstr">
      <vt:lpstr>Debate and Persuasive Communication - German - Foreign Language - 11th grade by Slidesgo</vt:lpstr>
      <vt:lpstr>LearnHub</vt:lpstr>
      <vt:lpstr>Übersicht</vt:lpstr>
      <vt:lpstr>Team</vt:lpstr>
      <vt:lpstr>Unser Team</vt:lpstr>
      <vt:lpstr>Ziel</vt:lpstr>
      <vt:lpstr>Nervt es denn nicht… …, wenn man üben möchte und keine Übungen findet. …, wenn man krank war und niemand einem die Sachen zum Nachschreiben bringen will. …, wenn man beim Lernen für die Matura realisiert, dass man nicht alle Unterlagen hat.</vt:lpstr>
      <vt:lpstr>Ziel</vt:lpstr>
      <vt:lpstr>Idee</vt:lpstr>
      <vt:lpstr>Idee</vt:lpstr>
      <vt:lpstr>Was ist mit Prüf-/Lernmodus gemeint?</vt:lpstr>
      <vt:lpstr>Momentaner Zwischenstand</vt:lpstr>
      <vt:lpstr>Zwischenstand:</vt:lpstr>
      <vt:lpstr>BootStrap?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Ideen</vt:lpstr>
      <vt:lpstr>Where is this language spoken?</vt:lpstr>
      <vt:lpstr>Here are some steps to proficiency!</vt:lpstr>
      <vt:lpstr>Skills acquired at each level</vt:lpstr>
      <vt:lpstr>Rubric</vt:lpstr>
      <vt:lpstr>Short answer questions</vt:lpstr>
      <vt:lpstr>Group discussion</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LearnHub</dc:title>
  <dc:creator>Lien Hochbichler</dc:creator>
  <cp:revision>49</cp:revision>
  <dcterms:modified xsi:type="dcterms:W3CDTF">2024-04-04T09:48:38Z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0x0101006B85F868D17CF54AB61AB7D1C2B6E2E2</vt:lpwstr>
  </property>
</Properties>
</file>